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32"/>
  </p:notesMasterIdLst>
  <p:handoutMasterIdLst>
    <p:handoutMasterId r:id="rId33"/>
  </p:handoutMasterIdLst>
  <p:sldIdLst>
    <p:sldId id="345" r:id="rId2"/>
    <p:sldId id="346" r:id="rId3"/>
    <p:sldId id="372" r:id="rId4"/>
    <p:sldId id="366" r:id="rId5"/>
    <p:sldId id="371" r:id="rId6"/>
    <p:sldId id="370" r:id="rId7"/>
    <p:sldId id="350" r:id="rId8"/>
    <p:sldId id="352" r:id="rId9"/>
    <p:sldId id="369" r:id="rId10"/>
    <p:sldId id="351" r:id="rId11"/>
    <p:sldId id="368" r:id="rId12"/>
    <p:sldId id="353" r:id="rId13"/>
    <p:sldId id="367" r:id="rId14"/>
    <p:sldId id="357" r:id="rId15"/>
    <p:sldId id="356" r:id="rId16"/>
    <p:sldId id="358" r:id="rId17"/>
    <p:sldId id="344" r:id="rId18"/>
    <p:sldId id="331" r:id="rId19"/>
    <p:sldId id="355" r:id="rId20"/>
    <p:sldId id="364" r:id="rId21"/>
    <p:sldId id="362" r:id="rId22"/>
    <p:sldId id="373" r:id="rId23"/>
    <p:sldId id="363" r:id="rId24"/>
    <p:sldId id="360" r:id="rId25"/>
    <p:sldId id="365" r:id="rId26"/>
    <p:sldId id="374" r:id="rId27"/>
    <p:sldId id="348" r:id="rId28"/>
    <p:sldId id="340" r:id="rId29"/>
    <p:sldId id="339" r:id="rId30"/>
    <p:sldId id="342" r:id="rId3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5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221" userDrawn="1">
          <p15:clr>
            <a:srgbClr val="A4A3A4"/>
          </p15:clr>
        </p15:guide>
        <p15:guide id="4" pos="2423" userDrawn="1">
          <p15:clr>
            <a:srgbClr val="A4A3A4"/>
          </p15:clr>
        </p15:guide>
        <p15:guide id="5" pos="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1E62"/>
    <a:srgbClr val="404040"/>
    <a:srgbClr val="9E9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688" autoAdjust="0"/>
    <p:restoredTop sz="9518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884" y="56"/>
      </p:cViewPr>
      <p:guideLst>
        <p:guide orient="horz" pos="4135"/>
        <p:guide orient="horz" pos="334"/>
        <p:guide orient="horz" pos="1221"/>
        <p:guide pos="2423"/>
        <p:guide pos="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398E6-33D5-415D-8C43-EB204A73A7C2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8CF3771D-A258-49FE-BD2D-D70E5BB95F3E}">
      <dgm:prSet phldrT="[Testo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/>
            <a:t>L’emergenza gestionale COVID ha spostato l’attenzione in modo brusco e improvviso, rispetto ai normali bisogni di screening preventivo, di diagnosi, di terapia e assistenza di un enorme numero di patologie che sono state messi in secondo piano</a:t>
          </a:r>
        </a:p>
      </dgm:t>
    </dgm:pt>
    <dgm:pt modelId="{C7013892-9172-44FE-B63B-52F60BA14DF5}" type="parTrans" cxnId="{095C72DC-3A9F-477C-BC77-B0068792FADB}">
      <dgm:prSet/>
      <dgm:spPr/>
      <dgm:t>
        <a:bodyPr/>
        <a:lstStyle/>
        <a:p>
          <a:endParaRPr lang="it-IT"/>
        </a:p>
      </dgm:t>
    </dgm:pt>
    <dgm:pt modelId="{72E73BEA-B80E-4B5D-B11F-C3C2776B6BA0}" type="sibTrans" cxnId="{095C72DC-3A9F-477C-BC77-B0068792FADB}">
      <dgm:prSet/>
      <dgm:spPr/>
      <dgm:t>
        <a:bodyPr/>
        <a:lstStyle/>
        <a:p>
          <a:endParaRPr lang="it-IT"/>
        </a:p>
      </dgm:t>
    </dgm:pt>
    <dgm:pt modelId="{9C77D896-6726-473D-A19C-76A9644B4739}">
      <dgm:prSet phldrT="[Testo]"/>
      <dgm:spPr/>
      <dgm:t>
        <a:bodyPr/>
        <a:lstStyle/>
        <a:p>
          <a:r>
            <a:rPr lang="it-IT" dirty="0"/>
            <a:t>Oncologiche </a:t>
          </a:r>
        </a:p>
      </dgm:t>
    </dgm:pt>
    <dgm:pt modelId="{7D6DAE81-1616-4234-9585-18A32C57FC3C}" type="parTrans" cxnId="{8219F786-888F-42FE-86F6-C0ED1C14677F}">
      <dgm:prSet/>
      <dgm:spPr/>
      <dgm:t>
        <a:bodyPr/>
        <a:lstStyle/>
        <a:p>
          <a:endParaRPr lang="it-IT"/>
        </a:p>
      </dgm:t>
    </dgm:pt>
    <dgm:pt modelId="{C1EDD214-F005-4D44-92E3-98A534E94F07}" type="sibTrans" cxnId="{8219F786-888F-42FE-86F6-C0ED1C14677F}">
      <dgm:prSet/>
      <dgm:spPr/>
      <dgm:t>
        <a:bodyPr/>
        <a:lstStyle/>
        <a:p>
          <a:endParaRPr lang="it-IT"/>
        </a:p>
      </dgm:t>
    </dgm:pt>
    <dgm:pt modelId="{4AAC1D1C-B044-4C00-BB78-7B5C4CEF3336}">
      <dgm:prSet phldrT="[Testo]"/>
      <dgm:spPr/>
      <dgm:t>
        <a:bodyPr/>
        <a:lstStyle/>
        <a:p>
          <a:pPr marL="0" lvl="0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dirty="0"/>
            <a:t>Patologie tempo dipendenti</a:t>
          </a:r>
        </a:p>
      </dgm:t>
    </dgm:pt>
    <dgm:pt modelId="{17E6776F-1A0E-4DE4-9493-53F8D75D720C}" type="parTrans" cxnId="{5D6D8A72-56B1-414F-9757-89EAB8EF26FB}">
      <dgm:prSet/>
      <dgm:spPr/>
      <dgm:t>
        <a:bodyPr/>
        <a:lstStyle/>
        <a:p>
          <a:endParaRPr lang="it-IT"/>
        </a:p>
      </dgm:t>
    </dgm:pt>
    <dgm:pt modelId="{7AF87F5A-4C07-4949-9309-3636967DAD16}" type="sibTrans" cxnId="{5D6D8A72-56B1-414F-9757-89EAB8EF26FB}">
      <dgm:prSet/>
      <dgm:spPr/>
      <dgm:t>
        <a:bodyPr/>
        <a:lstStyle/>
        <a:p>
          <a:endParaRPr lang="it-IT"/>
        </a:p>
      </dgm:t>
    </dgm:pt>
    <dgm:pt modelId="{9E906C7D-9C13-4706-A6C0-43B7D8917C70}">
      <dgm:prSet phldrT="[Testo]"/>
      <dgm:spPr/>
      <dgm:t>
        <a:bodyPr/>
        <a:lstStyle/>
        <a:p>
          <a:r>
            <a:rPr lang="it-IT" dirty="0"/>
            <a:t>Patologie Croniche  </a:t>
          </a:r>
        </a:p>
      </dgm:t>
    </dgm:pt>
    <dgm:pt modelId="{2983D053-7796-41F3-BBA2-123FFA7B4FBF}" type="parTrans" cxnId="{EAB26138-3725-428A-AE6A-E6D5A30650DA}">
      <dgm:prSet/>
      <dgm:spPr/>
      <dgm:t>
        <a:bodyPr/>
        <a:lstStyle/>
        <a:p>
          <a:endParaRPr lang="it-IT"/>
        </a:p>
      </dgm:t>
    </dgm:pt>
    <dgm:pt modelId="{EFCF61D3-A74B-4036-962E-237480C4D602}" type="sibTrans" cxnId="{EAB26138-3725-428A-AE6A-E6D5A30650DA}">
      <dgm:prSet/>
      <dgm:spPr/>
      <dgm:t>
        <a:bodyPr/>
        <a:lstStyle/>
        <a:p>
          <a:endParaRPr lang="it-IT"/>
        </a:p>
      </dgm:t>
    </dgm:pt>
    <dgm:pt modelId="{28DFDAB2-7B83-41A3-BD54-0D9208C9C869}" type="pres">
      <dgm:prSet presAssocID="{9C4398E6-33D5-415D-8C43-EB204A73A7C2}" presName="composite" presStyleCnt="0">
        <dgm:presLayoutVars>
          <dgm:chMax val="1"/>
          <dgm:dir/>
          <dgm:resizeHandles val="exact"/>
        </dgm:presLayoutVars>
      </dgm:prSet>
      <dgm:spPr/>
    </dgm:pt>
    <dgm:pt modelId="{E6646A4F-06BF-4588-8041-8DA4F2FFF99D}" type="pres">
      <dgm:prSet presAssocID="{8CF3771D-A258-49FE-BD2D-D70E5BB95F3E}" presName="roof" presStyleLbl="dkBgShp" presStyleIdx="0" presStyleCnt="2" custLinFactNeighborX="-871" custLinFactNeighborY="-414"/>
      <dgm:spPr/>
    </dgm:pt>
    <dgm:pt modelId="{0A62A654-9C1E-442F-9BE3-5CA723A5F2B8}" type="pres">
      <dgm:prSet presAssocID="{8CF3771D-A258-49FE-BD2D-D70E5BB95F3E}" presName="pillars" presStyleCnt="0"/>
      <dgm:spPr/>
    </dgm:pt>
    <dgm:pt modelId="{F6BE5A7E-5703-43BF-95A8-832F43E8DEA3}" type="pres">
      <dgm:prSet presAssocID="{8CF3771D-A258-49FE-BD2D-D70E5BB95F3E}" presName="pillar1" presStyleLbl="node1" presStyleIdx="0" presStyleCnt="3">
        <dgm:presLayoutVars>
          <dgm:bulletEnabled val="1"/>
        </dgm:presLayoutVars>
      </dgm:prSet>
      <dgm:spPr/>
    </dgm:pt>
    <dgm:pt modelId="{F8455270-7A77-47B7-87B4-D29E2A0CBBE6}" type="pres">
      <dgm:prSet presAssocID="{4AAC1D1C-B044-4C00-BB78-7B5C4CEF3336}" presName="pillarX" presStyleLbl="node1" presStyleIdx="1" presStyleCnt="3">
        <dgm:presLayoutVars>
          <dgm:bulletEnabled val="1"/>
        </dgm:presLayoutVars>
      </dgm:prSet>
      <dgm:spPr/>
    </dgm:pt>
    <dgm:pt modelId="{A428438D-9830-497E-866D-5D20536077E8}" type="pres">
      <dgm:prSet presAssocID="{9E906C7D-9C13-4706-A6C0-43B7D8917C70}" presName="pillarX" presStyleLbl="node1" presStyleIdx="2" presStyleCnt="3">
        <dgm:presLayoutVars>
          <dgm:bulletEnabled val="1"/>
        </dgm:presLayoutVars>
      </dgm:prSet>
      <dgm:spPr/>
    </dgm:pt>
    <dgm:pt modelId="{CC47F42D-2EAE-4420-9245-A5DA9A2302F3}" type="pres">
      <dgm:prSet presAssocID="{8CF3771D-A258-49FE-BD2D-D70E5BB95F3E}" presName="base" presStyleLbl="dkBgShp" presStyleIdx="1" presStyleCnt="2" custFlipVert="0" custScaleY="12258"/>
      <dgm:spPr/>
    </dgm:pt>
  </dgm:ptLst>
  <dgm:cxnLst>
    <dgm:cxn modelId="{2477982D-7FDA-41EB-B29E-C0029AC28B40}" type="presOf" srcId="{9C77D896-6726-473D-A19C-76A9644B4739}" destId="{F6BE5A7E-5703-43BF-95A8-832F43E8DEA3}" srcOrd="0" destOrd="0" presId="urn:microsoft.com/office/officeart/2005/8/layout/hList3"/>
    <dgm:cxn modelId="{E5A50232-F354-40CB-8E0D-E103A3B20B5A}" type="presOf" srcId="{9C4398E6-33D5-415D-8C43-EB204A73A7C2}" destId="{28DFDAB2-7B83-41A3-BD54-0D9208C9C869}" srcOrd="0" destOrd="0" presId="urn:microsoft.com/office/officeart/2005/8/layout/hList3"/>
    <dgm:cxn modelId="{EAB26138-3725-428A-AE6A-E6D5A30650DA}" srcId="{8CF3771D-A258-49FE-BD2D-D70E5BB95F3E}" destId="{9E906C7D-9C13-4706-A6C0-43B7D8917C70}" srcOrd="2" destOrd="0" parTransId="{2983D053-7796-41F3-BBA2-123FFA7B4FBF}" sibTransId="{EFCF61D3-A74B-4036-962E-237480C4D602}"/>
    <dgm:cxn modelId="{5D6D8A72-56B1-414F-9757-89EAB8EF26FB}" srcId="{8CF3771D-A258-49FE-BD2D-D70E5BB95F3E}" destId="{4AAC1D1C-B044-4C00-BB78-7B5C4CEF3336}" srcOrd="1" destOrd="0" parTransId="{17E6776F-1A0E-4DE4-9493-53F8D75D720C}" sibTransId="{7AF87F5A-4C07-4949-9309-3636967DAD16}"/>
    <dgm:cxn modelId="{04554678-B451-47E3-B1B9-2EC55BB61517}" type="presOf" srcId="{8CF3771D-A258-49FE-BD2D-D70E5BB95F3E}" destId="{E6646A4F-06BF-4588-8041-8DA4F2FFF99D}" srcOrd="0" destOrd="0" presId="urn:microsoft.com/office/officeart/2005/8/layout/hList3"/>
    <dgm:cxn modelId="{8219F786-888F-42FE-86F6-C0ED1C14677F}" srcId="{8CF3771D-A258-49FE-BD2D-D70E5BB95F3E}" destId="{9C77D896-6726-473D-A19C-76A9644B4739}" srcOrd="0" destOrd="0" parTransId="{7D6DAE81-1616-4234-9585-18A32C57FC3C}" sibTransId="{C1EDD214-F005-4D44-92E3-98A534E94F07}"/>
    <dgm:cxn modelId="{A62629A2-5992-4E75-94CB-DE2CFC79FFF6}" type="presOf" srcId="{9E906C7D-9C13-4706-A6C0-43B7D8917C70}" destId="{A428438D-9830-497E-866D-5D20536077E8}" srcOrd="0" destOrd="0" presId="urn:microsoft.com/office/officeart/2005/8/layout/hList3"/>
    <dgm:cxn modelId="{8EA9E3A3-C3FC-4E5D-87A9-49CD16CBD006}" type="presOf" srcId="{4AAC1D1C-B044-4C00-BB78-7B5C4CEF3336}" destId="{F8455270-7A77-47B7-87B4-D29E2A0CBBE6}" srcOrd="0" destOrd="0" presId="urn:microsoft.com/office/officeart/2005/8/layout/hList3"/>
    <dgm:cxn modelId="{095C72DC-3A9F-477C-BC77-B0068792FADB}" srcId="{9C4398E6-33D5-415D-8C43-EB204A73A7C2}" destId="{8CF3771D-A258-49FE-BD2D-D70E5BB95F3E}" srcOrd="0" destOrd="0" parTransId="{C7013892-9172-44FE-B63B-52F60BA14DF5}" sibTransId="{72E73BEA-B80E-4B5D-B11F-C3C2776B6BA0}"/>
    <dgm:cxn modelId="{04733EE6-0C2F-4422-8A4A-191F23F7D027}" type="presParOf" srcId="{28DFDAB2-7B83-41A3-BD54-0D9208C9C869}" destId="{E6646A4F-06BF-4588-8041-8DA4F2FFF99D}" srcOrd="0" destOrd="0" presId="urn:microsoft.com/office/officeart/2005/8/layout/hList3"/>
    <dgm:cxn modelId="{D1A15259-C8A8-4B1D-9AF5-67FA45B974F0}" type="presParOf" srcId="{28DFDAB2-7B83-41A3-BD54-0D9208C9C869}" destId="{0A62A654-9C1E-442F-9BE3-5CA723A5F2B8}" srcOrd="1" destOrd="0" presId="urn:microsoft.com/office/officeart/2005/8/layout/hList3"/>
    <dgm:cxn modelId="{3E8260A7-96F9-416B-AC6E-D1E4E32FFB29}" type="presParOf" srcId="{0A62A654-9C1E-442F-9BE3-5CA723A5F2B8}" destId="{F6BE5A7E-5703-43BF-95A8-832F43E8DEA3}" srcOrd="0" destOrd="0" presId="urn:microsoft.com/office/officeart/2005/8/layout/hList3"/>
    <dgm:cxn modelId="{40677E28-8EE3-4DCC-88DB-91909FB679B5}" type="presParOf" srcId="{0A62A654-9C1E-442F-9BE3-5CA723A5F2B8}" destId="{F8455270-7A77-47B7-87B4-D29E2A0CBBE6}" srcOrd="1" destOrd="0" presId="urn:microsoft.com/office/officeart/2005/8/layout/hList3"/>
    <dgm:cxn modelId="{5A3445CF-BFB2-4A7E-A7DA-75CE6D1E187D}" type="presParOf" srcId="{0A62A654-9C1E-442F-9BE3-5CA723A5F2B8}" destId="{A428438D-9830-497E-866D-5D20536077E8}" srcOrd="2" destOrd="0" presId="urn:microsoft.com/office/officeart/2005/8/layout/hList3"/>
    <dgm:cxn modelId="{510EE0F5-0FAF-4D59-AAF9-B2489B1695A4}" type="presParOf" srcId="{28DFDAB2-7B83-41A3-BD54-0D9208C9C869}" destId="{CC47F42D-2EAE-4420-9245-A5DA9A2302F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4D75C-6485-4936-9335-741CE94C1DE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298A295-27B5-4E96-B729-3DE714266435}">
      <dgm:prSet phldrT="[Testo]" custT="1"/>
      <dgm:spPr/>
      <dgm:t>
        <a:bodyPr/>
        <a:lstStyle/>
        <a:p>
          <a:r>
            <a:rPr lang="it-IT" sz="1400" dirty="0"/>
            <a:t>Chiusura servizi ambulatoriali </a:t>
          </a:r>
        </a:p>
      </dgm:t>
    </dgm:pt>
    <dgm:pt modelId="{DC94174A-BBB5-44D2-A300-E7CF3A1FFB06}" type="parTrans" cxnId="{69C749B6-87FC-4D7E-91AC-D86BF15C032B}">
      <dgm:prSet/>
      <dgm:spPr/>
      <dgm:t>
        <a:bodyPr/>
        <a:lstStyle/>
        <a:p>
          <a:endParaRPr lang="it-IT"/>
        </a:p>
      </dgm:t>
    </dgm:pt>
    <dgm:pt modelId="{88CEAE93-F37A-488E-8FBC-4445ED817DC3}" type="sibTrans" cxnId="{69C749B6-87FC-4D7E-91AC-D86BF15C032B}">
      <dgm:prSet/>
      <dgm:spPr/>
      <dgm:t>
        <a:bodyPr/>
        <a:lstStyle/>
        <a:p>
          <a:endParaRPr lang="it-IT"/>
        </a:p>
      </dgm:t>
    </dgm:pt>
    <dgm:pt modelId="{F6BCE6E8-1E02-4E4D-9DAD-B07D47DA37ED}">
      <dgm:prSet phldrT="[Testo]" custT="1"/>
      <dgm:spPr/>
      <dgm:t>
        <a:bodyPr/>
        <a:lstStyle/>
        <a:p>
          <a:r>
            <a:rPr lang="it-IT" sz="1400" dirty="0"/>
            <a:t>Diagnosi</a:t>
          </a:r>
        </a:p>
      </dgm:t>
    </dgm:pt>
    <dgm:pt modelId="{5B7C4121-035A-43E6-9FC5-AC3B4985FB06}" type="parTrans" cxnId="{D32FF070-AE70-449B-9161-FD4550DA7788}">
      <dgm:prSet/>
      <dgm:spPr/>
      <dgm:t>
        <a:bodyPr/>
        <a:lstStyle/>
        <a:p>
          <a:endParaRPr lang="it-IT"/>
        </a:p>
      </dgm:t>
    </dgm:pt>
    <dgm:pt modelId="{F16B0300-CDB2-489C-9E2D-7C93DC7F2440}" type="sibTrans" cxnId="{D32FF070-AE70-449B-9161-FD4550DA7788}">
      <dgm:prSet/>
      <dgm:spPr/>
      <dgm:t>
        <a:bodyPr/>
        <a:lstStyle/>
        <a:p>
          <a:endParaRPr lang="it-IT"/>
        </a:p>
      </dgm:t>
    </dgm:pt>
    <dgm:pt modelId="{63D6AC2F-EBBF-42B4-89F0-5E8B546572F2}">
      <dgm:prSet phldrT="[Testo]" custT="1"/>
      <dgm:spPr/>
      <dgm:t>
        <a:bodyPr/>
        <a:lstStyle/>
        <a:p>
          <a:r>
            <a:rPr lang="it-IT" sz="1400" dirty="0"/>
            <a:t>Valutazione cognitiva </a:t>
          </a:r>
        </a:p>
      </dgm:t>
    </dgm:pt>
    <dgm:pt modelId="{59ED16A3-3BAB-4E77-A398-9B4AA03E5FEA}" type="parTrans" cxnId="{6534C5A4-898B-4AFA-8E14-4A7BB4A32F3A}">
      <dgm:prSet/>
      <dgm:spPr/>
      <dgm:t>
        <a:bodyPr/>
        <a:lstStyle/>
        <a:p>
          <a:endParaRPr lang="it-IT"/>
        </a:p>
      </dgm:t>
    </dgm:pt>
    <dgm:pt modelId="{7D2EFDFE-7A90-4652-AC20-A69949365B78}" type="sibTrans" cxnId="{6534C5A4-898B-4AFA-8E14-4A7BB4A32F3A}">
      <dgm:prSet/>
      <dgm:spPr/>
      <dgm:t>
        <a:bodyPr/>
        <a:lstStyle/>
        <a:p>
          <a:endParaRPr lang="it-IT"/>
        </a:p>
      </dgm:t>
    </dgm:pt>
    <dgm:pt modelId="{F0D44F06-9DA0-44A7-91F1-D9729BB3A2C9}">
      <dgm:prSet phldrT="[Testo]" custT="1"/>
      <dgm:spPr/>
      <dgm:t>
        <a:bodyPr/>
        <a:lstStyle/>
        <a:p>
          <a:r>
            <a:rPr lang="it-IT" sz="1400" dirty="0"/>
            <a:t>Diagnostica strumentale </a:t>
          </a:r>
        </a:p>
      </dgm:t>
    </dgm:pt>
    <dgm:pt modelId="{FF422018-6489-4FE7-B702-2FBA59CADBF6}" type="parTrans" cxnId="{7BF8B82C-1293-4C05-B4E8-B83BBAC2631C}">
      <dgm:prSet/>
      <dgm:spPr/>
      <dgm:t>
        <a:bodyPr/>
        <a:lstStyle/>
        <a:p>
          <a:endParaRPr lang="it-IT"/>
        </a:p>
      </dgm:t>
    </dgm:pt>
    <dgm:pt modelId="{715B0D76-10BC-4069-8CE1-2C2FB4382027}" type="sibTrans" cxnId="{7BF8B82C-1293-4C05-B4E8-B83BBAC2631C}">
      <dgm:prSet/>
      <dgm:spPr/>
      <dgm:t>
        <a:bodyPr/>
        <a:lstStyle/>
        <a:p>
          <a:endParaRPr lang="it-IT"/>
        </a:p>
      </dgm:t>
    </dgm:pt>
    <dgm:pt modelId="{95543557-2029-4850-ABBA-DA1B69FE2DEE}">
      <dgm:prSet phldrT="[Testo]" custT="1"/>
      <dgm:spPr/>
      <dgm:t>
        <a:bodyPr/>
        <a:lstStyle/>
        <a:p>
          <a:r>
            <a:rPr lang="it-IT" sz="1400" dirty="0"/>
            <a:t>Terapia</a:t>
          </a:r>
        </a:p>
      </dgm:t>
    </dgm:pt>
    <dgm:pt modelId="{31D08942-1767-46B4-A1EC-D48E7C30D365}" type="parTrans" cxnId="{8720ABC4-A616-4AD3-9DBC-54C1AE7F7D42}">
      <dgm:prSet/>
      <dgm:spPr/>
      <dgm:t>
        <a:bodyPr/>
        <a:lstStyle/>
        <a:p>
          <a:endParaRPr lang="it-IT"/>
        </a:p>
      </dgm:t>
    </dgm:pt>
    <dgm:pt modelId="{317BF340-B049-45DC-ACC0-19803BF707EC}" type="sibTrans" cxnId="{8720ABC4-A616-4AD3-9DBC-54C1AE7F7D42}">
      <dgm:prSet/>
      <dgm:spPr/>
      <dgm:t>
        <a:bodyPr/>
        <a:lstStyle/>
        <a:p>
          <a:endParaRPr lang="it-IT"/>
        </a:p>
      </dgm:t>
    </dgm:pt>
    <dgm:pt modelId="{8CE9455D-F991-4667-95CD-B51ED56A289A}">
      <dgm:prSet phldrT="[Testo]" custT="1"/>
      <dgm:spPr/>
      <dgm:t>
        <a:bodyPr/>
        <a:lstStyle/>
        <a:p>
          <a:r>
            <a:rPr lang="it-IT" sz="1400" dirty="0"/>
            <a:t>Gestione stress </a:t>
          </a:r>
          <a:r>
            <a:rPr lang="it-IT" sz="1400" dirty="0" err="1"/>
            <a:t>caregiver</a:t>
          </a:r>
          <a:r>
            <a:rPr lang="it-IT" sz="1400" dirty="0"/>
            <a:t> </a:t>
          </a:r>
        </a:p>
      </dgm:t>
    </dgm:pt>
    <dgm:pt modelId="{0C28E7BD-7674-4A55-9FAB-C387C0DFA68A}" type="parTrans" cxnId="{48F4F6E3-B8B9-4347-8485-593A01ED5532}">
      <dgm:prSet/>
      <dgm:spPr/>
      <dgm:t>
        <a:bodyPr/>
        <a:lstStyle/>
        <a:p>
          <a:endParaRPr lang="it-IT"/>
        </a:p>
      </dgm:t>
    </dgm:pt>
    <dgm:pt modelId="{3A50C46D-A098-48E1-861B-6EAC1857592F}" type="sibTrans" cxnId="{48F4F6E3-B8B9-4347-8485-593A01ED5532}">
      <dgm:prSet/>
      <dgm:spPr/>
      <dgm:t>
        <a:bodyPr/>
        <a:lstStyle/>
        <a:p>
          <a:endParaRPr lang="it-IT"/>
        </a:p>
      </dgm:t>
    </dgm:pt>
    <dgm:pt modelId="{1DE47EB5-870F-4FBF-B22C-481536ACB8B3}">
      <dgm:prSet phldrT="[Testo]" custT="1"/>
      <dgm:spPr/>
      <dgm:t>
        <a:bodyPr/>
        <a:lstStyle/>
        <a:p>
          <a:r>
            <a:rPr lang="it-IT" sz="1400" dirty="0"/>
            <a:t>Counseling </a:t>
          </a:r>
        </a:p>
      </dgm:t>
    </dgm:pt>
    <dgm:pt modelId="{90091828-AB17-4E53-991D-9A9F0CF22919}" type="parTrans" cxnId="{DB2396B5-E840-4221-83F0-0F8FC7BF979C}">
      <dgm:prSet/>
      <dgm:spPr/>
      <dgm:t>
        <a:bodyPr/>
        <a:lstStyle/>
        <a:p>
          <a:endParaRPr lang="it-IT"/>
        </a:p>
      </dgm:t>
    </dgm:pt>
    <dgm:pt modelId="{F199CFAB-413D-4721-8A9A-26BF21B64565}" type="sibTrans" cxnId="{DB2396B5-E840-4221-83F0-0F8FC7BF979C}">
      <dgm:prSet/>
      <dgm:spPr/>
      <dgm:t>
        <a:bodyPr/>
        <a:lstStyle/>
        <a:p>
          <a:endParaRPr lang="it-IT"/>
        </a:p>
      </dgm:t>
    </dgm:pt>
    <dgm:pt modelId="{6B60A4E9-5495-4294-B2D1-CAA323A91761}">
      <dgm:prSet phldrT="[Testo]" custT="1"/>
      <dgm:spPr/>
      <dgm:t>
        <a:bodyPr/>
        <a:lstStyle/>
        <a:p>
          <a:r>
            <a:rPr lang="it-IT" sz="1400" dirty="0"/>
            <a:t>Esame clinico </a:t>
          </a:r>
        </a:p>
      </dgm:t>
    </dgm:pt>
    <dgm:pt modelId="{EE4FBC92-7B8B-4218-A886-C3BE3564D0E8}" type="parTrans" cxnId="{49F25074-128E-4051-9B34-60FBDE317194}">
      <dgm:prSet/>
      <dgm:spPr/>
      <dgm:t>
        <a:bodyPr/>
        <a:lstStyle/>
        <a:p>
          <a:endParaRPr lang="it-IT"/>
        </a:p>
      </dgm:t>
    </dgm:pt>
    <dgm:pt modelId="{829A64C1-104C-44EA-9DB0-DD9185BC5EE6}" type="sibTrans" cxnId="{49F25074-128E-4051-9B34-60FBDE317194}">
      <dgm:prSet/>
      <dgm:spPr/>
      <dgm:t>
        <a:bodyPr/>
        <a:lstStyle/>
        <a:p>
          <a:endParaRPr lang="it-IT"/>
        </a:p>
      </dgm:t>
    </dgm:pt>
    <dgm:pt modelId="{D672F9D1-35FC-4F80-8469-12FF30658315}">
      <dgm:prSet phldrT="[Testo]" custT="1"/>
      <dgm:spPr/>
      <dgm:t>
        <a:bodyPr/>
        <a:lstStyle/>
        <a:p>
          <a:r>
            <a:rPr lang="it-IT" sz="1400" dirty="0"/>
            <a:t>Disturbi comportamentali </a:t>
          </a:r>
        </a:p>
      </dgm:t>
    </dgm:pt>
    <dgm:pt modelId="{D1B6A6F9-474E-4F51-A95F-B1DF9A59F21D}" type="parTrans" cxnId="{58B819ED-9542-4A44-8933-6BA6E0980036}">
      <dgm:prSet/>
      <dgm:spPr/>
      <dgm:t>
        <a:bodyPr/>
        <a:lstStyle/>
        <a:p>
          <a:endParaRPr lang="it-IT"/>
        </a:p>
      </dgm:t>
    </dgm:pt>
    <dgm:pt modelId="{726EBACC-CDE7-46F0-8223-2B40010DEEB4}" type="sibTrans" cxnId="{58B819ED-9542-4A44-8933-6BA6E0980036}">
      <dgm:prSet/>
      <dgm:spPr/>
      <dgm:t>
        <a:bodyPr/>
        <a:lstStyle/>
        <a:p>
          <a:endParaRPr lang="it-IT"/>
        </a:p>
      </dgm:t>
    </dgm:pt>
    <dgm:pt modelId="{C6F2158E-FE2A-42BB-8314-C3A9EA708AAD}">
      <dgm:prSet phldrT="[Testo]" custT="1"/>
      <dgm:spPr/>
      <dgm:t>
        <a:bodyPr/>
        <a:lstStyle/>
        <a:p>
          <a:r>
            <a:rPr lang="it-IT" sz="1400" dirty="0"/>
            <a:t>Gestione dei side effect</a:t>
          </a:r>
        </a:p>
      </dgm:t>
    </dgm:pt>
    <dgm:pt modelId="{1691A014-63DF-4596-8E70-8038BD340B52}" type="parTrans" cxnId="{0B9FFD2B-88C3-48D3-8946-748549EBD9BD}">
      <dgm:prSet/>
      <dgm:spPr/>
      <dgm:t>
        <a:bodyPr/>
        <a:lstStyle/>
        <a:p>
          <a:endParaRPr lang="it-IT"/>
        </a:p>
      </dgm:t>
    </dgm:pt>
    <dgm:pt modelId="{332EFF30-EA6D-4DE2-8A15-1AE598F819B2}" type="sibTrans" cxnId="{0B9FFD2B-88C3-48D3-8946-748549EBD9BD}">
      <dgm:prSet/>
      <dgm:spPr/>
      <dgm:t>
        <a:bodyPr/>
        <a:lstStyle/>
        <a:p>
          <a:endParaRPr lang="it-IT"/>
        </a:p>
      </dgm:t>
    </dgm:pt>
    <dgm:pt modelId="{CDE42142-8E0F-48EA-ABD7-FA9642B99EDA}">
      <dgm:prSet phldrT="[Testo]" custT="1"/>
      <dgm:spPr/>
      <dgm:t>
        <a:bodyPr/>
        <a:lstStyle/>
        <a:p>
          <a:r>
            <a:rPr lang="it-IT" sz="1400" dirty="0"/>
            <a:t>Monitoring delle terapie </a:t>
          </a:r>
        </a:p>
      </dgm:t>
    </dgm:pt>
    <dgm:pt modelId="{D280EDED-2633-47A0-8BA5-A9CE564A9022}" type="parTrans" cxnId="{A4E81459-CDF6-4DC2-971D-F82766ED484F}">
      <dgm:prSet/>
      <dgm:spPr/>
      <dgm:t>
        <a:bodyPr/>
        <a:lstStyle/>
        <a:p>
          <a:endParaRPr lang="it-IT"/>
        </a:p>
      </dgm:t>
    </dgm:pt>
    <dgm:pt modelId="{019B690F-24C2-4D1A-BEAF-5B734826FACD}" type="sibTrans" cxnId="{A4E81459-CDF6-4DC2-971D-F82766ED484F}">
      <dgm:prSet/>
      <dgm:spPr/>
      <dgm:t>
        <a:bodyPr/>
        <a:lstStyle/>
        <a:p>
          <a:endParaRPr lang="it-IT"/>
        </a:p>
      </dgm:t>
    </dgm:pt>
    <dgm:pt modelId="{CB583969-958B-4392-A965-E657396179DB}">
      <dgm:prSet phldrT="[Testo]" custT="1"/>
      <dgm:spPr/>
      <dgm:t>
        <a:bodyPr/>
        <a:lstStyle/>
        <a:p>
          <a:r>
            <a:rPr lang="it-IT" sz="1400" dirty="0"/>
            <a:t>Terapie non farmacologiche </a:t>
          </a:r>
        </a:p>
      </dgm:t>
    </dgm:pt>
    <dgm:pt modelId="{26D0D585-0F46-4E9F-9B31-5F6FFB5E5223}" type="parTrans" cxnId="{67FF4C11-6AC5-4856-971E-5E9F16FCB054}">
      <dgm:prSet/>
      <dgm:spPr/>
      <dgm:t>
        <a:bodyPr/>
        <a:lstStyle/>
        <a:p>
          <a:endParaRPr lang="it-IT"/>
        </a:p>
      </dgm:t>
    </dgm:pt>
    <dgm:pt modelId="{B5776B85-82BE-4BF6-A5B5-EC73EC70C096}" type="sibTrans" cxnId="{67FF4C11-6AC5-4856-971E-5E9F16FCB054}">
      <dgm:prSet/>
      <dgm:spPr/>
      <dgm:t>
        <a:bodyPr/>
        <a:lstStyle/>
        <a:p>
          <a:endParaRPr lang="it-IT"/>
        </a:p>
      </dgm:t>
    </dgm:pt>
    <dgm:pt modelId="{388221BD-DEBF-4015-A897-477C050A60CF}">
      <dgm:prSet phldrT="[Testo]" custT="1"/>
      <dgm:spPr/>
      <dgm:t>
        <a:bodyPr/>
        <a:lstStyle/>
        <a:p>
          <a:r>
            <a:rPr lang="it-IT" sz="1400" dirty="0"/>
            <a:t>Supporti familiari </a:t>
          </a:r>
        </a:p>
      </dgm:t>
    </dgm:pt>
    <dgm:pt modelId="{A2C37431-5E42-49E0-96B7-F1AE0EFCD270}" type="parTrans" cxnId="{DBCEDD66-1817-4A89-BCA9-F771CFBEA3FC}">
      <dgm:prSet/>
      <dgm:spPr/>
      <dgm:t>
        <a:bodyPr/>
        <a:lstStyle/>
        <a:p>
          <a:endParaRPr lang="it-IT"/>
        </a:p>
      </dgm:t>
    </dgm:pt>
    <dgm:pt modelId="{3362004D-E41F-4B3D-ABAB-26A50C3A550A}" type="sibTrans" cxnId="{DBCEDD66-1817-4A89-BCA9-F771CFBEA3FC}">
      <dgm:prSet/>
      <dgm:spPr/>
      <dgm:t>
        <a:bodyPr/>
        <a:lstStyle/>
        <a:p>
          <a:endParaRPr lang="it-IT"/>
        </a:p>
      </dgm:t>
    </dgm:pt>
    <dgm:pt modelId="{9707B46B-F457-449B-8AAC-5ED19861CC22}" type="pres">
      <dgm:prSet presAssocID="{F944D75C-6485-4936-9335-741CE94C1DE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BBE4FD-AC3E-4F78-9EC2-83A327828793}" type="pres">
      <dgm:prSet presAssocID="{D298A295-27B5-4E96-B729-3DE714266435}" presName="root1" presStyleCnt="0"/>
      <dgm:spPr/>
    </dgm:pt>
    <dgm:pt modelId="{6F788BDF-5E47-4EA8-8CE3-6CCD7763A73F}" type="pres">
      <dgm:prSet presAssocID="{D298A295-27B5-4E96-B729-3DE714266435}" presName="LevelOneTextNode" presStyleLbl="node0" presStyleIdx="0" presStyleCnt="1" custScaleX="148959" custScaleY="147619">
        <dgm:presLayoutVars>
          <dgm:chPref val="3"/>
        </dgm:presLayoutVars>
      </dgm:prSet>
      <dgm:spPr/>
    </dgm:pt>
    <dgm:pt modelId="{43CC7CFB-3793-4012-97E4-1E2905232D87}" type="pres">
      <dgm:prSet presAssocID="{D298A295-27B5-4E96-B729-3DE714266435}" presName="level2hierChild" presStyleCnt="0"/>
      <dgm:spPr/>
    </dgm:pt>
    <dgm:pt modelId="{4E6E4027-7098-426B-B6C5-8C58FD8614B2}" type="pres">
      <dgm:prSet presAssocID="{5B7C4121-035A-43E6-9FC5-AC3B4985FB06}" presName="conn2-1" presStyleLbl="parChTrans1D2" presStyleIdx="0" presStyleCnt="3"/>
      <dgm:spPr/>
    </dgm:pt>
    <dgm:pt modelId="{F8DA7920-4B1D-47FA-AECF-039747AA7BA7}" type="pres">
      <dgm:prSet presAssocID="{5B7C4121-035A-43E6-9FC5-AC3B4985FB06}" presName="connTx" presStyleLbl="parChTrans1D2" presStyleIdx="0" presStyleCnt="3"/>
      <dgm:spPr/>
    </dgm:pt>
    <dgm:pt modelId="{7ACD2501-F474-413C-8DF0-E3EE15340F0C}" type="pres">
      <dgm:prSet presAssocID="{F6BCE6E8-1E02-4E4D-9DAD-B07D47DA37ED}" presName="root2" presStyleCnt="0"/>
      <dgm:spPr/>
    </dgm:pt>
    <dgm:pt modelId="{35672F55-78AE-4FBC-B228-BCF2D0938E8A}" type="pres">
      <dgm:prSet presAssocID="{F6BCE6E8-1E02-4E4D-9DAD-B07D47DA37ED}" presName="LevelTwoTextNode" presStyleLbl="node2" presStyleIdx="0" presStyleCnt="3" custScaleX="126836" custScaleY="171415" custLinFactNeighborX="-471" custLinFactNeighborY="1746">
        <dgm:presLayoutVars>
          <dgm:chPref val="3"/>
        </dgm:presLayoutVars>
      </dgm:prSet>
      <dgm:spPr/>
    </dgm:pt>
    <dgm:pt modelId="{8EE00F62-A3A4-448F-AFFD-34FA49422527}" type="pres">
      <dgm:prSet presAssocID="{F6BCE6E8-1E02-4E4D-9DAD-B07D47DA37ED}" presName="level3hierChild" presStyleCnt="0"/>
      <dgm:spPr/>
    </dgm:pt>
    <dgm:pt modelId="{A6B5CD68-DA89-4800-9F50-BA32046EAF16}" type="pres">
      <dgm:prSet presAssocID="{59ED16A3-3BAB-4E77-A398-9B4AA03E5FEA}" presName="conn2-1" presStyleLbl="parChTrans1D3" presStyleIdx="0" presStyleCnt="9"/>
      <dgm:spPr/>
    </dgm:pt>
    <dgm:pt modelId="{96353154-707F-4BF7-B3EC-ED8B00F2796D}" type="pres">
      <dgm:prSet presAssocID="{59ED16A3-3BAB-4E77-A398-9B4AA03E5FEA}" presName="connTx" presStyleLbl="parChTrans1D3" presStyleIdx="0" presStyleCnt="9"/>
      <dgm:spPr/>
    </dgm:pt>
    <dgm:pt modelId="{BA078165-7835-431D-B449-1ACDE522BD65}" type="pres">
      <dgm:prSet presAssocID="{63D6AC2F-EBBF-42B4-89F0-5E8B546572F2}" presName="root2" presStyleCnt="0"/>
      <dgm:spPr/>
    </dgm:pt>
    <dgm:pt modelId="{2CB583EE-D531-4592-BA9B-DD76695ACE86}" type="pres">
      <dgm:prSet presAssocID="{63D6AC2F-EBBF-42B4-89F0-5E8B546572F2}" presName="LevelTwoTextNode" presStyleLbl="node3" presStyleIdx="0" presStyleCnt="9" custScaleX="112602" custScaleY="104989">
        <dgm:presLayoutVars>
          <dgm:chPref val="3"/>
        </dgm:presLayoutVars>
      </dgm:prSet>
      <dgm:spPr/>
    </dgm:pt>
    <dgm:pt modelId="{0007D5C5-5519-4473-8200-E565789EF3B4}" type="pres">
      <dgm:prSet presAssocID="{63D6AC2F-EBBF-42B4-89F0-5E8B546572F2}" presName="level3hierChild" presStyleCnt="0"/>
      <dgm:spPr/>
    </dgm:pt>
    <dgm:pt modelId="{411980EE-59B0-41E2-B6C9-AB9084D5D148}" type="pres">
      <dgm:prSet presAssocID="{FF422018-6489-4FE7-B702-2FBA59CADBF6}" presName="conn2-1" presStyleLbl="parChTrans1D3" presStyleIdx="1" presStyleCnt="9"/>
      <dgm:spPr/>
    </dgm:pt>
    <dgm:pt modelId="{2E808B5E-F4EF-49CA-A98E-C4F2C182B796}" type="pres">
      <dgm:prSet presAssocID="{FF422018-6489-4FE7-B702-2FBA59CADBF6}" presName="connTx" presStyleLbl="parChTrans1D3" presStyleIdx="1" presStyleCnt="9"/>
      <dgm:spPr/>
    </dgm:pt>
    <dgm:pt modelId="{1EE44C26-2F57-4BE1-9A89-6A5CE411FCAE}" type="pres">
      <dgm:prSet presAssocID="{F0D44F06-9DA0-44A7-91F1-D9729BB3A2C9}" presName="root2" presStyleCnt="0"/>
      <dgm:spPr/>
    </dgm:pt>
    <dgm:pt modelId="{57D80F93-FE2C-45F2-9FF2-C87A1D35D016}" type="pres">
      <dgm:prSet presAssocID="{F0D44F06-9DA0-44A7-91F1-D9729BB3A2C9}" presName="LevelTwoTextNode" presStyleLbl="node3" presStyleIdx="1" presStyleCnt="9" custScaleX="116658" custScaleY="95911" custLinFactNeighborX="-1911" custLinFactNeighborY="2934">
        <dgm:presLayoutVars>
          <dgm:chPref val="3"/>
        </dgm:presLayoutVars>
      </dgm:prSet>
      <dgm:spPr/>
    </dgm:pt>
    <dgm:pt modelId="{4A634254-4EEE-4FD2-9AC9-D75B173CB317}" type="pres">
      <dgm:prSet presAssocID="{F0D44F06-9DA0-44A7-91F1-D9729BB3A2C9}" presName="level3hierChild" presStyleCnt="0"/>
      <dgm:spPr/>
    </dgm:pt>
    <dgm:pt modelId="{D54871FE-9838-44AF-88C1-4D0D1CBAD396}" type="pres">
      <dgm:prSet presAssocID="{EE4FBC92-7B8B-4218-A886-C3BE3564D0E8}" presName="conn2-1" presStyleLbl="parChTrans1D3" presStyleIdx="2" presStyleCnt="9"/>
      <dgm:spPr/>
    </dgm:pt>
    <dgm:pt modelId="{B4C5C8DE-BC5A-4219-AC4B-7C17993990B3}" type="pres">
      <dgm:prSet presAssocID="{EE4FBC92-7B8B-4218-A886-C3BE3564D0E8}" presName="connTx" presStyleLbl="parChTrans1D3" presStyleIdx="2" presStyleCnt="9"/>
      <dgm:spPr/>
    </dgm:pt>
    <dgm:pt modelId="{06D23449-E48A-404A-8B7D-467C17A2518B}" type="pres">
      <dgm:prSet presAssocID="{6B60A4E9-5495-4294-B2D1-CAA323A91761}" presName="root2" presStyleCnt="0"/>
      <dgm:spPr/>
    </dgm:pt>
    <dgm:pt modelId="{B777B08F-53F6-4A01-B929-AF9D3DB60EE4}" type="pres">
      <dgm:prSet presAssocID="{6B60A4E9-5495-4294-B2D1-CAA323A91761}" presName="LevelTwoTextNode" presStyleLbl="node3" presStyleIdx="2" presStyleCnt="9" custScaleX="116653" custScaleY="100046" custLinFactNeighborX="-1340" custLinFactNeighborY="2478">
        <dgm:presLayoutVars>
          <dgm:chPref val="3"/>
        </dgm:presLayoutVars>
      </dgm:prSet>
      <dgm:spPr/>
    </dgm:pt>
    <dgm:pt modelId="{5A9224EE-A50B-407B-A314-62EE60CB531E}" type="pres">
      <dgm:prSet presAssocID="{6B60A4E9-5495-4294-B2D1-CAA323A91761}" presName="level3hierChild" presStyleCnt="0"/>
      <dgm:spPr/>
    </dgm:pt>
    <dgm:pt modelId="{46247772-1129-430B-B918-9F98A9166746}" type="pres">
      <dgm:prSet presAssocID="{31D08942-1767-46B4-A1EC-D48E7C30D365}" presName="conn2-1" presStyleLbl="parChTrans1D2" presStyleIdx="1" presStyleCnt="3"/>
      <dgm:spPr/>
    </dgm:pt>
    <dgm:pt modelId="{863DD314-30AB-465E-A52D-3FF3039AAD16}" type="pres">
      <dgm:prSet presAssocID="{31D08942-1767-46B4-A1EC-D48E7C30D365}" presName="connTx" presStyleLbl="parChTrans1D2" presStyleIdx="1" presStyleCnt="3"/>
      <dgm:spPr/>
    </dgm:pt>
    <dgm:pt modelId="{91DCC14D-B128-4A57-831E-5E319A800175}" type="pres">
      <dgm:prSet presAssocID="{95543557-2029-4850-ABBA-DA1B69FE2DEE}" presName="root2" presStyleCnt="0"/>
      <dgm:spPr/>
    </dgm:pt>
    <dgm:pt modelId="{C215D0BC-E475-48F6-A309-1BC63AB2A8F8}" type="pres">
      <dgm:prSet presAssocID="{95543557-2029-4850-ABBA-DA1B69FE2DEE}" presName="LevelTwoTextNode" presStyleLbl="node2" presStyleIdx="1" presStyleCnt="3" custScaleX="127778" custScaleY="174117">
        <dgm:presLayoutVars>
          <dgm:chPref val="3"/>
        </dgm:presLayoutVars>
      </dgm:prSet>
      <dgm:spPr/>
    </dgm:pt>
    <dgm:pt modelId="{C3AABFB1-9123-4FB2-AB22-27775988622F}" type="pres">
      <dgm:prSet presAssocID="{95543557-2029-4850-ABBA-DA1B69FE2DEE}" presName="level3hierChild" presStyleCnt="0"/>
      <dgm:spPr/>
    </dgm:pt>
    <dgm:pt modelId="{CE6ED296-0B3C-4BEB-AF64-1BB95A007895}" type="pres">
      <dgm:prSet presAssocID="{D1B6A6F9-474E-4F51-A95F-B1DF9A59F21D}" presName="conn2-1" presStyleLbl="parChTrans1D3" presStyleIdx="3" presStyleCnt="9"/>
      <dgm:spPr/>
    </dgm:pt>
    <dgm:pt modelId="{74187D1B-AE2A-4C9A-A11E-DA87A2DD4379}" type="pres">
      <dgm:prSet presAssocID="{D1B6A6F9-474E-4F51-A95F-B1DF9A59F21D}" presName="connTx" presStyleLbl="parChTrans1D3" presStyleIdx="3" presStyleCnt="9"/>
      <dgm:spPr/>
    </dgm:pt>
    <dgm:pt modelId="{8A4A361F-6FDB-48EF-9F3E-EB1D1D2D10E2}" type="pres">
      <dgm:prSet presAssocID="{D672F9D1-35FC-4F80-8469-12FF30658315}" presName="root2" presStyleCnt="0"/>
      <dgm:spPr/>
    </dgm:pt>
    <dgm:pt modelId="{6E164D73-BC10-41FA-943C-A71B295450B2}" type="pres">
      <dgm:prSet presAssocID="{D672F9D1-35FC-4F80-8469-12FF30658315}" presName="LevelTwoTextNode" presStyleLbl="node3" presStyleIdx="3" presStyleCnt="9" custScaleX="119120" custScaleY="142295">
        <dgm:presLayoutVars>
          <dgm:chPref val="3"/>
        </dgm:presLayoutVars>
      </dgm:prSet>
      <dgm:spPr/>
    </dgm:pt>
    <dgm:pt modelId="{601CA0C0-1BE6-493E-B43F-8D4CBB45AABB}" type="pres">
      <dgm:prSet presAssocID="{D672F9D1-35FC-4F80-8469-12FF30658315}" presName="level3hierChild" presStyleCnt="0"/>
      <dgm:spPr/>
    </dgm:pt>
    <dgm:pt modelId="{FA522908-4D1F-4776-931E-27FB217E6B5A}" type="pres">
      <dgm:prSet presAssocID="{1691A014-63DF-4596-8E70-8038BD340B52}" presName="conn2-1" presStyleLbl="parChTrans1D3" presStyleIdx="4" presStyleCnt="9"/>
      <dgm:spPr/>
    </dgm:pt>
    <dgm:pt modelId="{87067947-54C6-468E-946F-47E9EE967257}" type="pres">
      <dgm:prSet presAssocID="{1691A014-63DF-4596-8E70-8038BD340B52}" presName="connTx" presStyleLbl="parChTrans1D3" presStyleIdx="4" presStyleCnt="9"/>
      <dgm:spPr/>
    </dgm:pt>
    <dgm:pt modelId="{A281F2BF-7FD9-4C9A-9DEB-596BA3B78DB4}" type="pres">
      <dgm:prSet presAssocID="{C6F2158E-FE2A-42BB-8314-C3A9EA708AAD}" presName="root2" presStyleCnt="0"/>
      <dgm:spPr/>
    </dgm:pt>
    <dgm:pt modelId="{F6FAEB1F-A2E5-4974-89D9-21FFD6383892}" type="pres">
      <dgm:prSet presAssocID="{C6F2158E-FE2A-42BB-8314-C3A9EA708AAD}" presName="LevelTwoTextNode" presStyleLbl="node3" presStyleIdx="4" presStyleCnt="9" custScaleX="117104" custScaleY="110479">
        <dgm:presLayoutVars>
          <dgm:chPref val="3"/>
        </dgm:presLayoutVars>
      </dgm:prSet>
      <dgm:spPr/>
    </dgm:pt>
    <dgm:pt modelId="{163B6ECB-4992-4C6F-A209-D9BBE99466EA}" type="pres">
      <dgm:prSet presAssocID="{C6F2158E-FE2A-42BB-8314-C3A9EA708AAD}" presName="level3hierChild" presStyleCnt="0"/>
      <dgm:spPr/>
    </dgm:pt>
    <dgm:pt modelId="{AF056C52-DF98-45C4-9337-E31760614292}" type="pres">
      <dgm:prSet presAssocID="{D280EDED-2633-47A0-8BA5-A9CE564A9022}" presName="conn2-1" presStyleLbl="parChTrans1D3" presStyleIdx="5" presStyleCnt="9"/>
      <dgm:spPr/>
    </dgm:pt>
    <dgm:pt modelId="{A40E891C-ACF0-4ED7-8447-B1E196389A96}" type="pres">
      <dgm:prSet presAssocID="{D280EDED-2633-47A0-8BA5-A9CE564A9022}" presName="connTx" presStyleLbl="parChTrans1D3" presStyleIdx="5" presStyleCnt="9"/>
      <dgm:spPr/>
    </dgm:pt>
    <dgm:pt modelId="{445EBFBA-07B5-4DB9-B700-A59110CB1944}" type="pres">
      <dgm:prSet presAssocID="{CDE42142-8E0F-48EA-ABD7-FA9642B99EDA}" presName="root2" presStyleCnt="0"/>
      <dgm:spPr/>
    </dgm:pt>
    <dgm:pt modelId="{07756278-79C2-4D34-A8E5-D2AA7C4E47A0}" type="pres">
      <dgm:prSet presAssocID="{CDE42142-8E0F-48EA-ABD7-FA9642B99EDA}" presName="LevelTwoTextNode" presStyleLbl="node3" presStyleIdx="5" presStyleCnt="9" custScaleX="119120" custScaleY="117467">
        <dgm:presLayoutVars>
          <dgm:chPref val="3"/>
        </dgm:presLayoutVars>
      </dgm:prSet>
      <dgm:spPr/>
    </dgm:pt>
    <dgm:pt modelId="{4F124546-C35C-467C-9849-A1D0BEAB530A}" type="pres">
      <dgm:prSet presAssocID="{CDE42142-8E0F-48EA-ABD7-FA9642B99EDA}" presName="level3hierChild" presStyleCnt="0"/>
      <dgm:spPr/>
    </dgm:pt>
    <dgm:pt modelId="{177E7736-1DC9-46AD-A85B-3D955D04B2D9}" type="pres">
      <dgm:prSet presAssocID="{90091828-AB17-4E53-991D-9A9F0CF22919}" presName="conn2-1" presStyleLbl="parChTrans1D2" presStyleIdx="2" presStyleCnt="3"/>
      <dgm:spPr/>
    </dgm:pt>
    <dgm:pt modelId="{51D45407-BF00-42B8-9D7D-0C9DED9CF7DC}" type="pres">
      <dgm:prSet presAssocID="{90091828-AB17-4E53-991D-9A9F0CF22919}" presName="connTx" presStyleLbl="parChTrans1D2" presStyleIdx="2" presStyleCnt="3"/>
      <dgm:spPr/>
    </dgm:pt>
    <dgm:pt modelId="{D54EC8AE-C194-41C3-8F25-6C7673433C92}" type="pres">
      <dgm:prSet presAssocID="{1DE47EB5-870F-4FBF-B22C-481536ACB8B3}" presName="root2" presStyleCnt="0"/>
      <dgm:spPr/>
    </dgm:pt>
    <dgm:pt modelId="{D04C4177-D35F-4AB9-BB99-5AA8C0C8C8B9}" type="pres">
      <dgm:prSet presAssocID="{1DE47EB5-870F-4FBF-B22C-481536ACB8B3}" presName="LevelTwoTextNode" presStyleLbl="node2" presStyleIdx="2" presStyleCnt="3" custScaleX="125397" custScaleY="180825">
        <dgm:presLayoutVars>
          <dgm:chPref val="3"/>
        </dgm:presLayoutVars>
      </dgm:prSet>
      <dgm:spPr/>
    </dgm:pt>
    <dgm:pt modelId="{E0E61891-F57D-4A30-926D-32B0480E7B49}" type="pres">
      <dgm:prSet presAssocID="{1DE47EB5-870F-4FBF-B22C-481536ACB8B3}" presName="level3hierChild" presStyleCnt="0"/>
      <dgm:spPr/>
    </dgm:pt>
    <dgm:pt modelId="{DB0F9C76-C43C-40B0-AB39-775E1A4998F5}" type="pres">
      <dgm:prSet presAssocID="{0C28E7BD-7674-4A55-9FAB-C387C0DFA68A}" presName="conn2-1" presStyleLbl="parChTrans1D3" presStyleIdx="6" presStyleCnt="9"/>
      <dgm:spPr/>
    </dgm:pt>
    <dgm:pt modelId="{1D9A914C-FE69-4E74-A183-0379EADE9FF0}" type="pres">
      <dgm:prSet presAssocID="{0C28E7BD-7674-4A55-9FAB-C387C0DFA68A}" presName="connTx" presStyleLbl="parChTrans1D3" presStyleIdx="6" presStyleCnt="9"/>
      <dgm:spPr/>
    </dgm:pt>
    <dgm:pt modelId="{FB29685C-E996-4058-B417-511CDDCB29A8}" type="pres">
      <dgm:prSet presAssocID="{8CE9455D-F991-4667-95CD-B51ED56A289A}" presName="root2" presStyleCnt="0"/>
      <dgm:spPr/>
    </dgm:pt>
    <dgm:pt modelId="{4EE32F77-AAA5-4BBD-8C17-E9E7EEC52066}" type="pres">
      <dgm:prSet presAssocID="{8CE9455D-F991-4667-95CD-B51ED56A289A}" presName="LevelTwoTextNode" presStyleLbl="node3" presStyleIdx="6" presStyleCnt="9" custScaleX="117430" custScaleY="95965">
        <dgm:presLayoutVars>
          <dgm:chPref val="3"/>
        </dgm:presLayoutVars>
      </dgm:prSet>
      <dgm:spPr/>
    </dgm:pt>
    <dgm:pt modelId="{EBD84EF1-B5AE-4EB0-9CFA-6EE8F3ACC0D4}" type="pres">
      <dgm:prSet presAssocID="{8CE9455D-F991-4667-95CD-B51ED56A289A}" presName="level3hierChild" presStyleCnt="0"/>
      <dgm:spPr/>
    </dgm:pt>
    <dgm:pt modelId="{3386E327-E8D2-40A6-933F-7A77C29A03A1}" type="pres">
      <dgm:prSet presAssocID="{26D0D585-0F46-4E9F-9B31-5F6FFB5E5223}" presName="conn2-1" presStyleLbl="parChTrans1D3" presStyleIdx="7" presStyleCnt="9"/>
      <dgm:spPr/>
    </dgm:pt>
    <dgm:pt modelId="{4B9A571B-C6CC-49A1-88A9-9A57EE7BABE5}" type="pres">
      <dgm:prSet presAssocID="{26D0D585-0F46-4E9F-9B31-5F6FFB5E5223}" presName="connTx" presStyleLbl="parChTrans1D3" presStyleIdx="7" presStyleCnt="9"/>
      <dgm:spPr/>
    </dgm:pt>
    <dgm:pt modelId="{3F592CF6-1EB2-447D-9573-EA46BFED2441}" type="pres">
      <dgm:prSet presAssocID="{CB583969-958B-4392-A965-E657396179DB}" presName="root2" presStyleCnt="0"/>
      <dgm:spPr/>
    </dgm:pt>
    <dgm:pt modelId="{D6A5FF2C-C24C-443E-B1C0-6AE9564C958E}" type="pres">
      <dgm:prSet presAssocID="{CB583969-958B-4392-A965-E657396179DB}" presName="LevelTwoTextNode" presStyleLbl="node3" presStyleIdx="7" presStyleCnt="9" custScaleX="120467" custLinFactNeighborX="-1890" custLinFactNeighborY="391">
        <dgm:presLayoutVars>
          <dgm:chPref val="3"/>
        </dgm:presLayoutVars>
      </dgm:prSet>
      <dgm:spPr/>
    </dgm:pt>
    <dgm:pt modelId="{6C200D43-73A1-4135-8356-BE073474C14A}" type="pres">
      <dgm:prSet presAssocID="{CB583969-958B-4392-A965-E657396179DB}" presName="level3hierChild" presStyleCnt="0"/>
      <dgm:spPr/>
    </dgm:pt>
    <dgm:pt modelId="{B04DDDDF-AED9-4762-BE2E-FA6B892B5E58}" type="pres">
      <dgm:prSet presAssocID="{A2C37431-5E42-49E0-96B7-F1AE0EFCD270}" presName="conn2-1" presStyleLbl="parChTrans1D3" presStyleIdx="8" presStyleCnt="9"/>
      <dgm:spPr/>
    </dgm:pt>
    <dgm:pt modelId="{9B75101C-3A0C-473D-B3B0-5D7EC121B53E}" type="pres">
      <dgm:prSet presAssocID="{A2C37431-5E42-49E0-96B7-F1AE0EFCD270}" presName="connTx" presStyleLbl="parChTrans1D3" presStyleIdx="8" presStyleCnt="9"/>
      <dgm:spPr/>
    </dgm:pt>
    <dgm:pt modelId="{49C8B586-E2ED-40DD-9F41-EEF74F9C88CF}" type="pres">
      <dgm:prSet presAssocID="{388221BD-DEBF-4015-A897-477C050A60CF}" presName="root2" presStyleCnt="0"/>
      <dgm:spPr/>
    </dgm:pt>
    <dgm:pt modelId="{2739F372-27DE-45DE-9DB5-EE760BA5F808}" type="pres">
      <dgm:prSet presAssocID="{388221BD-DEBF-4015-A897-477C050A60CF}" presName="LevelTwoTextNode" presStyleLbl="node3" presStyleIdx="8" presStyleCnt="9" custScaleX="116898">
        <dgm:presLayoutVars>
          <dgm:chPref val="3"/>
        </dgm:presLayoutVars>
      </dgm:prSet>
      <dgm:spPr/>
    </dgm:pt>
    <dgm:pt modelId="{4F419BC4-677B-47DF-AE44-5DA07A4D6DD0}" type="pres">
      <dgm:prSet presAssocID="{388221BD-DEBF-4015-A897-477C050A60CF}" presName="level3hierChild" presStyleCnt="0"/>
      <dgm:spPr/>
    </dgm:pt>
  </dgm:ptLst>
  <dgm:cxnLst>
    <dgm:cxn modelId="{C3A74F07-13C9-478B-92D5-4E6808DD963F}" type="presOf" srcId="{0C28E7BD-7674-4A55-9FAB-C387C0DFA68A}" destId="{DB0F9C76-C43C-40B0-AB39-775E1A4998F5}" srcOrd="0" destOrd="0" presId="urn:microsoft.com/office/officeart/2005/8/layout/hierarchy2"/>
    <dgm:cxn modelId="{0ED89309-ED1D-4A09-9604-9465E2D14013}" type="presOf" srcId="{95543557-2029-4850-ABBA-DA1B69FE2DEE}" destId="{C215D0BC-E475-48F6-A309-1BC63AB2A8F8}" srcOrd="0" destOrd="0" presId="urn:microsoft.com/office/officeart/2005/8/layout/hierarchy2"/>
    <dgm:cxn modelId="{4C9BDE0A-B608-44F6-836B-29D84A523F6D}" type="presOf" srcId="{FF422018-6489-4FE7-B702-2FBA59CADBF6}" destId="{411980EE-59B0-41E2-B6C9-AB9084D5D148}" srcOrd="0" destOrd="0" presId="urn:microsoft.com/office/officeart/2005/8/layout/hierarchy2"/>
    <dgm:cxn modelId="{67FF4C11-6AC5-4856-971E-5E9F16FCB054}" srcId="{1DE47EB5-870F-4FBF-B22C-481536ACB8B3}" destId="{CB583969-958B-4392-A965-E657396179DB}" srcOrd="1" destOrd="0" parTransId="{26D0D585-0F46-4E9F-9B31-5F6FFB5E5223}" sibTransId="{B5776B85-82BE-4BF6-A5B5-EC73EC70C096}"/>
    <dgm:cxn modelId="{627A9714-63DF-4B0B-94AC-2251FD621F32}" type="presOf" srcId="{26D0D585-0F46-4E9F-9B31-5F6FFB5E5223}" destId="{4B9A571B-C6CC-49A1-88A9-9A57EE7BABE5}" srcOrd="1" destOrd="0" presId="urn:microsoft.com/office/officeart/2005/8/layout/hierarchy2"/>
    <dgm:cxn modelId="{CD8B801C-E24D-45C2-8EC4-69CDE1987F22}" type="presOf" srcId="{0C28E7BD-7674-4A55-9FAB-C387C0DFA68A}" destId="{1D9A914C-FE69-4E74-A183-0379EADE9FF0}" srcOrd="1" destOrd="0" presId="urn:microsoft.com/office/officeart/2005/8/layout/hierarchy2"/>
    <dgm:cxn modelId="{ECC0B41F-8FC8-4DF1-8EFE-6C41FAAF3FC7}" type="presOf" srcId="{C6F2158E-FE2A-42BB-8314-C3A9EA708AAD}" destId="{F6FAEB1F-A2E5-4974-89D9-21FFD6383892}" srcOrd="0" destOrd="0" presId="urn:microsoft.com/office/officeart/2005/8/layout/hierarchy2"/>
    <dgm:cxn modelId="{7A0E2E20-78F2-4B27-A50D-5992CE8AD004}" type="presOf" srcId="{F6BCE6E8-1E02-4E4D-9DAD-B07D47DA37ED}" destId="{35672F55-78AE-4FBC-B228-BCF2D0938E8A}" srcOrd="0" destOrd="0" presId="urn:microsoft.com/office/officeart/2005/8/layout/hierarchy2"/>
    <dgm:cxn modelId="{C5682024-0B74-497D-AA21-57F614C1064A}" type="presOf" srcId="{388221BD-DEBF-4015-A897-477C050A60CF}" destId="{2739F372-27DE-45DE-9DB5-EE760BA5F808}" srcOrd="0" destOrd="0" presId="urn:microsoft.com/office/officeart/2005/8/layout/hierarchy2"/>
    <dgm:cxn modelId="{C38EF524-8584-463B-B230-68B0C28DCDBA}" type="presOf" srcId="{EE4FBC92-7B8B-4218-A886-C3BE3564D0E8}" destId="{D54871FE-9838-44AF-88C1-4D0D1CBAD396}" srcOrd="0" destOrd="0" presId="urn:microsoft.com/office/officeart/2005/8/layout/hierarchy2"/>
    <dgm:cxn modelId="{3C3D7325-9D3E-44AA-969D-17D759617F17}" type="presOf" srcId="{F944D75C-6485-4936-9335-741CE94C1DE2}" destId="{9707B46B-F457-449B-8AAC-5ED19861CC22}" srcOrd="0" destOrd="0" presId="urn:microsoft.com/office/officeart/2005/8/layout/hierarchy2"/>
    <dgm:cxn modelId="{0B9FFD2B-88C3-48D3-8946-748549EBD9BD}" srcId="{95543557-2029-4850-ABBA-DA1B69FE2DEE}" destId="{C6F2158E-FE2A-42BB-8314-C3A9EA708AAD}" srcOrd="1" destOrd="0" parTransId="{1691A014-63DF-4596-8E70-8038BD340B52}" sibTransId="{332EFF30-EA6D-4DE2-8A15-1AE598F819B2}"/>
    <dgm:cxn modelId="{7BF8B82C-1293-4C05-B4E8-B83BBAC2631C}" srcId="{F6BCE6E8-1E02-4E4D-9DAD-B07D47DA37ED}" destId="{F0D44F06-9DA0-44A7-91F1-D9729BB3A2C9}" srcOrd="1" destOrd="0" parTransId="{FF422018-6489-4FE7-B702-2FBA59CADBF6}" sibTransId="{715B0D76-10BC-4069-8CE1-2C2FB4382027}"/>
    <dgm:cxn modelId="{46C18C2D-D87C-4288-BF5A-05F92C0DA61B}" type="presOf" srcId="{FF422018-6489-4FE7-B702-2FBA59CADBF6}" destId="{2E808B5E-F4EF-49CA-A98E-C4F2C182B796}" srcOrd="1" destOrd="0" presId="urn:microsoft.com/office/officeart/2005/8/layout/hierarchy2"/>
    <dgm:cxn modelId="{8BFFC335-3CE1-451B-B37A-C4E22A14FBA9}" type="presOf" srcId="{D280EDED-2633-47A0-8BA5-A9CE564A9022}" destId="{AF056C52-DF98-45C4-9337-E31760614292}" srcOrd="0" destOrd="0" presId="urn:microsoft.com/office/officeart/2005/8/layout/hierarchy2"/>
    <dgm:cxn modelId="{AFA8E438-C20C-4C4D-8B62-67758D5649AC}" type="presOf" srcId="{90091828-AB17-4E53-991D-9A9F0CF22919}" destId="{51D45407-BF00-42B8-9D7D-0C9DED9CF7DC}" srcOrd="1" destOrd="0" presId="urn:microsoft.com/office/officeart/2005/8/layout/hierarchy2"/>
    <dgm:cxn modelId="{2391003C-E9EE-41AD-A0C2-19B717DCF097}" type="presOf" srcId="{F0D44F06-9DA0-44A7-91F1-D9729BB3A2C9}" destId="{57D80F93-FE2C-45F2-9FF2-C87A1D35D016}" srcOrd="0" destOrd="0" presId="urn:microsoft.com/office/officeart/2005/8/layout/hierarchy2"/>
    <dgm:cxn modelId="{EAAB335B-4557-49AF-A081-F64AD41ECE07}" type="presOf" srcId="{D672F9D1-35FC-4F80-8469-12FF30658315}" destId="{6E164D73-BC10-41FA-943C-A71B295450B2}" srcOrd="0" destOrd="0" presId="urn:microsoft.com/office/officeart/2005/8/layout/hierarchy2"/>
    <dgm:cxn modelId="{B89ED464-4882-47BF-8748-39F577AB57A5}" type="presOf" srcId="{59ED16A3-3BAB-4E77-A398-9B4AA03E5FEA}" destId="{A6B5CD68-DA89-4800-9F50-BA32046EAF16}" srcOrd="0" destOrd="0" presId="urn:microsoft.com/office/officeart/2005/8/layout/hierarchy2"/>
    <dgm:cxn modelId="{9EEF4366-FBCF-4F85-A0AE-11B46FD87BD9}" type="presOf" srcId="{1691A014-63DF-4596-8E70-8038BD340B52}" destId="{87067947-54C6-468E-946F-47E9EE967257}" srcOrd="1" destOrd="0" presId="urn:microsoft.com/office/officeart/2005/8/layout/hierarchy2"/>
    <dgm:cxn modelId="{DBCEDD66-1817-4A89-BCA9-F771CFBEA3FC}" srcId="{1DE47EB5-870F-4FBF-B22C-481536ACB8B3}" destId="{388221BD-DEBF-4015-A897-477C050A60CF}" srcOrd="2" destOrd="0" parTransId="{A2C37431-5E42-49E0-96B7-F1AE0EFCD270}" sibTransId="{3362004D-E41F-4B3D-ABAB-26A50C3A550A}"/>
    <dgm:cxn modelId="{8E14EB66-24AA-4BD7-8697-A106A3F53A7C}" type="presOf" srcId="{59ED16A3-3BAB-4E77-A398-9B4AA03E5FEA}" destId="{96353154-707F-4BF7-B3EC-ED8B00F2796D}" srcOrd="1" destOrd="0" presId="urn:microsoft.com/office/officeart/2005/8/layout/hierarchy2"/>
    <dgm:cxn modelId="{52C43F4C-745E-4D48-AB37-F08A7870BA9D}" type="presOf" srcId="{1DE47EB5-870F-4FBF-B22C-481536ACB8B3}" destId="{D04C4177-D35F-4AB9-BB99-5AA8C0C8C8B9}" srcOrd="0" destOrd="0" presId="urn:microsoft.com/office/officeart/2005/8/layout/hierarchy2"/>
    <dgm:cxn modelId="{D32FF070-AE70-449B-9161-FD4550DA7788}" srcId="{D298A295-27B5-4E96-B729-3DE714266435}" destId="{F6BCE6E8-1E02-4E4D-9DAD-B07D47DA37ED}" srcOrd="0" destOrd="0" parTransId="{5B7C4121-035A-43E6-9FC5-AC3B4985FB06}" sibTransId="{F16B0300-CDB2-489C-9E2D-7C93DC7F2440}"/>
    <dgm:cxn modelId="{FC652A52-F24E-4E49-8E9E-6C21A45ABF0E}" type="presOf" srcId="{5B7C4121-035A-43E6-9FC5-AC3B4985FB06}" destId="{4E6E4027-7098-426B-B6C5-8C58FD8614B2}" srcOrd="0" destOrd="0" presId="urn:microsoft.com/office/officeart/2005/8/layout/hierarchy2"/>
    <dgm:cxn modelId="{78200173-3EDB-4157-9C8E-16F3DF7E8C4C}" type="presOf" srcId="{63D6AC2F-EBBF-42B4-89F0-5E8B546572F2}" destId="{2CB583EE-D531-4592-BA9B-DD76695ACE86}" srcOrd="0" destOrd="0" presId="urn:microsoft.com/office/officeart/2005/8/layout/hierarchy2"/>
    <dgm:cxn modelId="{57D03A73-F505-4E06-9C3F-974A659F0587}" type="presOf" srcId="{A2C37431-5E42-49E0-96B7-F1AE0EFCD270}" destId="{9B75101C-3A0C-473D-B3B0-5D7EC121B53E}" srcOrd="1" destOrd="0" presId="urn:microsoft.com/office/officeart/2005/8/layout/hierarchy2"/>
    <dgm:cxn modelId="{49F25074-128E-4051-9B34-60FBDE317194}" srcId="{F6BCE6E8-1E02-4E4D-9DAD-B07D47DA37ED}" destId="{6B60A4E9-5495-4294-B2D1-CAA323A91761}" srcOrd="2" destOrd="0" parTransId="{EE4FBC92-7B8B-4218-A886-C3BE3564D0E8}" sibTransId="{829A64C1-104C-44EA-9DB0-DD9185BC5EE6}"/>
    <dgm:cxn modelId="{A4E81459-CDF6-4DC2-971D-F82766ED484F}" srcId="{95543557-2029-4850-ABBA-DA1B69FE2DEE}" destId="{CDE42142-8E0F-48EA-ABD7-FA9642B99EDA}" srcOrd="2" destOrd="0" parTransId="{D280EDED-2633-47A0-8BA5-A9CE564A9022}" sibTransId="{019B690F-24C2-4D1A-BEAF-5B734826FACD}"/>
    <dgm:cxn modelId="{80EE7C9C-D032-4783-9E5D-DC16A47DE6EE}" type="presOf" srcId="{90091828-AB17-4E53-991D-9A9F0CF22919}" destId="{177E7736-1DC9-46AD-A85B-3D955D04B2D9}" srcOrd="0" destOrd="0" presId="urn:microsoft.com/office/officeart/2005/8/layout/hierarchy2"/>
    <dgm:cxn modelId="{2CB6819F-B51E-40E4-AC5D-54573A4A353A}" type="presOf" srcId="{31D08942-1767-46B4-A1EC-D48E7C30D365}" destId="{46247772-1129-430B-B918-9F98A9166746}" srcOrd="0" destOrd="0" presId="urn:microsoft.com/office/officeart/2005/8/layout/hierarchy2"/>
    <dgm:cxn modelId="{08269AA4-D9B5-46F9-9E85-D5A44A661F2A}" type="presOf" srcId="{D1B6A6F9-474E-4F51-A95F-B1DF9A59F21D}" destId="{74187D1B-AE2A-4C9A-A11E-DA87A2DD4379}" srcOrd="1" destOrd="0" presId="urn:microsoft.com/office/officeart/2005/8/layout/hierarchy2"/>
    <dgm:cxn modelId="{6534C5A4-898B-4AFA-8E14-4A7BB4A32F3A}" srcId="{F6BCE6E8-1E02-4E4D-9DAD-B07D47DA37ED}" destId="{63D6AC2F-EBBF-42B4-89F0-5E8B546572F2}" srcOrd="0" destOrd="0" parTransId="{59ED16A3-3BAB-4E77-A398-9B4AA03E5FEA}" sibTransId="{7D2EFDFE-7A90-4652-AC20-A69949365B78}"/>
    <dgm:cxn modelId="{FBB8F3AF-899D-4783-BD9B-F168110179F7}" type="presOf" srcId="{31D08942-1767-46B4-A1EC-D48E7C30D365}" destId="{863DD314-30AB-465E-A52D-3FF3039AAD16}" srcOrd="1" destOrd="0" presId="urn:microsoft.com/office/officeart/2005/8/layout/hierarchy2"/>
    <dgm:cxn modelId="{DB2396B5-E840-4221-83F0-0F8FC7BF979C}" srcId="{D298A295-27B5-4E96-B729-3DE714266435}" destId="{1DE47EB5-870F-4FBF-B22C-481536ACB8B3}" srcOrd="2" destOrd="0" parTransId="{90091828-AB17-4E53-991D-9A9F0CF22919}" sibTransId="{F199CFAB-413D-4721-8A9A-26BF21B64565}"/>
    <dgm:cxn modelId="{EA543DB6-77A7-460D-95D1-BF4D1752CBB5}" type="presOf" srcId="{6B60A4E9-5495-4294-B2D1-CAA323A91761}" destId="{B777B08F-53F6-4A01-B929-AF9D3DB60EE4}" srcOrd="0" destOrd="0" presId="urn:microsoft.com/office/officeart/2005/8/layout/hierarchy2"/>
    <dgm:cxn modelId="{69C749B6-87FC-4D7E-91AC-D86BF15C032B}" srcId="{F944D75C-6485-4936-9335-741CE94C1DE2}" destId="{D298A295-27B5-4E96-B729-3DE714266435}" srcOrd="0" destOrd="0" parTransId="{DC94174A-BBB5-44D2-A300-E7CF3A1FFB06}" sibTransId="{88CEAE93-F37A-488E-8FBC-4445ED817DC3}"/>
    <dgm:cxn modelId="{268734B7-F910-4E49-9B60-16BE4FCED34F}" type="presOf" srcId="{D298A295-27B5-4E96-B729-3DE714266435}" destId="{6F788BDF-5E47-4EA8-8CE3-6CCD7763A73F}" srcOrd="0" destOrd="0" presId="urn:microsoft.com/office/officeart/2005/8/layout/hierarchy2"/>
    <dgm:cxn modelId="{8720ABC4-A616-4AD3-9DBC-54C1AE7F7D42}" srcId="{D298A295-27B5-4E96-B729-3DE714266435}" destId="{95543557-2029-4850-ABBA-DA1B69FE2DEE}" srcOrd="1" destOrd="0" parTransId="{31D08942-1767-46B4-A1EC-D48E7C30D365}" sibTransId="{317BF340-B049-45DC-ACC0-19803BF707EC}"/>
    <dgm:cxn modelId="{5B64F6CF-BD13-44D2-B58F-E80DBE2B9D7B}" type="presOf" srcId="{5B7C4121-035A-43E6-9FC5-AC3B4985FB06}" destId="{F8DA7920-4B1D-47FA-AECF-039747AA7BA7}" srcOrd="1" destOrd="0" presId="urn:microsoft.com/office/officeart/2005/8/layout/hierarchy2"/>
    <dgm:cxn modelId="{604A65D3-34E4-4E89-87CE-62E6F57691B5}" type="presOf" srcId="{CDE42142-8E0F-48EA-ABD7-FA9642B99EDA}" destId="{07756278-79C2-4D34-A8E5-D2AA7C4E47A0}" srcOrd="0" destOrd="0" presId="urn:microsoft.com/office/officeart/2005/8/layout/hierarchy2"/>
    <dgm:cxn modelId="{4DDABBD9-C9EC-4465-8A01-795E9AEBD78A}" type="presOf" srcId="{26D0D585-0F46-4E9F-9B31-5F6FFB5E5223}" destId="{3386E327-E8D2-40A6-933F-7A77C29A03A1}" srcOrd="0" destOrd="0" presId="urn:microsoft.com/office/officeart/2005/8/layout/hierarchy2"/>
    <dgm:cxn modelId="{F63A75DB-1223-4819-B9AF-3B32790BA355}" type="presOf" srcId="{CB583969-958B-4392-A965-E657396179DB}" destId="{D6A5FF2C-C24C-443E-B1C0-6AE9564C958E}" srcOrd="0" destOrd="0" presId="urn:microsoft.com/office/officeart/2005/8/layout/hierarchy2"/>
    <dgm:cxn modelId="{20FCD8DC-0F7B-47BD-BD0D-3AEBA222F921}" type="presOf" srcId="{8CE9455D-F991-4667-95CD-B51ED56A289A}" destId="{4EE32F77-AAA5-4BBD-8C17-E9E7EEC52066}" srcOrd="0" destOrd="0" presId="urn:microsoft.com/office/officeart/2005/8/layout/hierarchy2"/>
    <dgm:cxn modelId="{48F4F6E3-B8B9-4347-8485-593A01ED5532}" srcId="{1DE47EB5-870F-4FBF-B22C-481536ACB8B3}" destId="{8CE9455D-F991-4667-95CD-B51ED56A289A}" srcOrd="0" destOrd="0" parTransId="{0C28E7BD-7674-4A55-9FAB-C387C0DFA68A}" sibTransId="{3A50C46D-A098-48E1-861B-6EAC1857592F}"/>
    <dgm:cxn modelId="{58B819ED-9542-4A44-8933-6BA6E0980036}" srcId="{95543557-2029-4850-ABBA-DA1B69FE2DEE}" destId="{D672F9D1-35FC-4F80-8469-12FF30658315}" srcOrd="0" destOrd="0" parTransId="{D1B6A6F9-474E-4F51-A95F-B1DF9A59F21D}" sibTransId="{726EBACC-CDE7-46F0-8223-2B40010DEEB4}"/>
    <dgm:cxn modelId="{263CF0ED-0B29-4A9B-B10D-0F36B4556380}" type="presOf" srcId="{EE4FBC92-7B8B-4218-A886-C3BE3564D0E8}" destId="{B4C5C8DE-BC5A-4219-AC4B-7C17993990B3}" srcOrd="1" destOrd="0" presId="urn:microsoft.com/office/officeart/2005/8/layout/hierarchy2"/>
    <dgm:cxn modelId="{BF2345F2-AF15-4021-B633-76761DFE72E2}" type="presOf" srcId="{A2C37431-5E42-49E0-96B7-F1AE0EFCD270}" destId="{B04DDDDF-AED9-4762-BE2E-FA6B892B5E58}" srcOrd="0" destOrd="0" presId="urn:microsoft.com/office/officeart/2005/8/layout/hierarchy2"/>
    <dgm:cxn modelId="{E7AFB8F3-785C-4EF2-8959-7CD91A3E7E65}" type="presOf" srcId="{1691A014-63DF-4596-8E70-8038BD340B52}" destId="{FA522908-4D1F-4776-931E-27FB217E6B5A}" srcOrd="0" destOrd="0" presId="urn:microsoft.com/office/officeart/2005/8/layout/hierarchy2"/>
    <dgm:cxn modelId="{AD921DF5-F7FB-4918-A5D4-C99A957B4342}" type="presOf" srcId="{D1B6A6F9-474E-4F51-A95F-B1DF9A59F21D}" destId="{CE6ED296-0B3C-4BEB-AF64-1BB95A007895}" srcOrd="0" destOrd="0" presId="urn:microsoft.com/office/officeart/2005/8/layout/hierarchy2"/>
    <dgm:cxn modelId="{5D9F48FF-1190-4822-862A-8732048F4B19}" type="presOf" srcId="{D280EDED-2633-47A0-8BA5-A9CE564A9022}" destId="{A40E891C-ACF0-4ED7-8447-B1E196389A96}" srcOrd="1" destOrd="0" presId="urn:microsoft.com/office/officeart/2005/8/layout/hierarchy2"/>
    <dgm:cxn modelId="{FDC695B5-4D7C-4F9E-A546-77B788E45DC2}" type="presParOf" srcId="{9707B46B-F457-449B-8AAC-5ED19861CC22}" destId="{CDBBE4FD-AC3E-4F78-9EC2-83A327828793}" srcOrd="0" destOrd="0" presId="urn:microsoft.com/office/officeart/2005/8/layout/hierarchy2"/>
    <dgm:cxn modelId="{E0BFAC0A-935B-48D2-B774-4588EBDDD315}" type="presParOf" srcId="{CDBBE4FD-AC3E-4F78-9EC2-83A327828793}" destId="{6F788BDF-5E47-4EA8-8CE3-6CCD7763A73F}" srcOrd="0" destOrd="0" presId="urn:microsoft.com/office/officeart/2005/8/layout/hierarchy2"/>
    <dgm:cxn modelId="{195B361D-DD14-4ACF-BD78-72FAF3A6D7A7}" type="presParOf" srcId="{CDBBE4FD-AC3E-4F78-9EC2-83A327828793}" destId="{43CC7CFB-3793-4012-97E4-1E2905232D87}" srcOrd="1" destOrd="0" presId="urn:microsoft.com/office/officeart/2005/8/layout/hierarchy2"/>
    <dgm:cxn modelId="{F11ACDB1-7B97-4DAA-AFF0-2F2AFBA6E39E}" type="presParOf" srcId="{43CC7CFB-3793-4012-97E4-1E2905232D87}" destId="{4E6E4027-7098-426B-B6C5-8C58FD8614B2}" srcOrd="0" destOrd="0" presId="urn:microsoft.com/office/officeart/2005/8/layout/hierarchy2"/>
    <dgm:cxn modelId="{30C633E5-7045-45B6-A3DC-78E7E77BA997}" type="presParOf" srcId="{4E6E4027-7098-426B-B6C5-8C58FD8614B2}" destId="{F8DA7920-4B1D-47FA-AECF-039747AA7BA7}" srcOrd="0" destOrd="0" presId="urn:microsoft.com/office/officeart/2005/8/layout/hierarchy2"/>
    <dgm:cxn modelId="{6E194E1D-A0F9-417F-9AC7-9DD33C57BB9D}" type="presParOf" srcId="{43CC7CFB-3793-4012-97E4-1E2905232D87}" destId="{7ACD2501-F474-413C-8DF0-E3EE15340F0C}" srcOrd="1" destOrd="0" presId="urn:microsoft.com/office/officeart/2005/8/layout/hierarchy2"/>
    <dgm:cxn modelId="{6582B6F1-B1B3-4458-B269-EF5C9179CACB}" type="presParOf" srcId="{7ACD2501-F474-413C-8DF0-E3EE15340F0C}" destId="{35672F55-78AE-4FBC-B228-BCF2D0938E8A}" srcOrd="0" destOrd="0" presId="urn:microsoft.com/office/officeart/2005/8/layout/hierarchy2"/>
    <dgm:cxn modelId="{1B8700F0-B23A-49D2-BF70-329E6FF64984}" type="presParOf" srcId="{7ACD2501-F474-413C-8DF0-E3EE15340F0C}" destId="{8EE00F62-A3A4-448F-AFFD-34FA49422527}" srcOrd="1" destOrd="0" presId="urn:microsoft.com/office/officeart/2005/8/layout/hierarchy2"/>
    <dgm:cxn modelId="{8E4B526C-DD16-4811-A3F1-57328C1D8C78}" type="presParOf" srcId="{8EE00F62-A3A4-448F-AFFD-34FA49422527}" destId="{A6B5CD68-DA89-4800-9F50-BA32046EAF16}" srcOrd="0" destOrd="0" presId="urn:microsoft.com/office/officeart/2005/8/layout/hierarchy2"/>
    <dgm:cxn modelId="{65CCD2AC-C9BA-4A7C-B3AD-A41D90237D6D}" type="presParOf" srcId="{A6B5CD68-DA89-4800-9F50-BA32046EAF16}" destId="{96353154-707F-4BF7-B3EC-ED8B00F2796D}" srcOrd="0" destOrd="0" presId="urn:microsoft.com/office/officeart/2005/8/layout/hierarchy2"/>
    <dgm:cxn modelId="{28D4EAB2-4D0B-469B-A42F-12A167044734}" type="presParOf" srcId="{8EE00F62-A3A4-448F-AFFD-34FA49422527}" destId="{BA078165-7835-431D-B449-1ACDE522BD65}" srcOrd="1" destOrd="0" presId="urn:microsoft.com/office/officeart/2005/8/layout/hierarchy2"/>
    <dgm:cxn modelId="{BCB177CB-239E-426D-B3EB-50598E62E509}" type="presParOf" srcId="{BA078165-7835-431D-B449-1ACDE522BD65}" destId="{2CB583EE-D531-4592-BA9B-DD76695ACE86}" srcOrd="0" destOrd="0" presId="urn:microsoft.com/office/officeart/2005/8/layout/hierarchy2"/>
    <dgm:cxn modelId="{36F221B1-20A8-4013-8BAA-084C335A13B0}" type="presParOf" srcId="{BA078165-7835-431D-B449-1ACDE522BD65}" destId="{0007D5C5-5519-4473-8200-E565789EF3B4}" srcOrd="1" destOrd="0" presId="urn:microsoft.com/office/officeart/2005/8/layout/hierarchy2"/>
    <dgm:cxn modelId="{9D6C0790-D696-4C2F-943E-AAD724C8E55B}" type="presParOf" srcId="{8EE00F62-A3A4-448F-AFFD-34FA49422527}" destId="{411980EE-59B0-41E2-B6C9-AB9084D5D148}" srcOrd="2" destOrd="0" presId="urn:microsoft.com/office/officeart/2005/8/layout/hierarchy2"/>
    <dgm:cxn modelId="{7C629301-6D6A-4069-B1A6-7CB0E23B49E1}" type="presParOf" srcId="{411980EE-59B0-41E2-B6C9-AB9084D5D148}" destId="{2E808B5E-F4EF-49CA-A98E-C4F2C182B796}" srcOrd="0" destOrd="0" presId="urn:microsoft.com/office/officeart/2005/8/layout/hierarchy2"/>
    <dgm:cxn modelId="{C3FD3523-085D-438C-BB30-49C342A19A67}" type="presParOf" srcId="{8EE00F62-A3A4-448F-AFFD-34FA49422527}" destId="{1EE44C26-2F57-4BE1-9A89-6A5CE411FCAE}" srcOrd="3" destOrd="0" presId="urn:microsoft.com/office/officeart/2005/8/layout/hierarchy2"/>
    <dgm:cxn modelId="{4571A2EB-1F62-4FCC-91F7-30B79BAA7D02}" type="presParOf" srcId="{1EE44C26-2F57-4BE1-9A89-6A5CE411FCAE}" destId="{57D80F93-FE2C-45F2-9FF2-C87A1D35D016}" srcOrd="0" destOrd="0" presId="urn:microsoft.com/office/officeart/2005/8/layout/hierarchy2"/>
    <dgm:cxn modelId="{F75C05C0-991E-41CB-882A-98101C70EF75}" type="presParOf" srcId="{1EE44C26-2F57-4BE1-9A89-6A5CE411FCAE}" destId="{4A634254-4EEE-4FD2-9AC9-D75B173CB317}" srcOrd="1" destOrd="0" presId="urn:microsoft.com/office/officeart/2005/8/layout/hierarchy2"/>
    <dgm:cxn modelId="{5016A8EA-0E7F-4612-8DD8-2BA5ED7E3872}" type="presParOf" srcId="{8EE00F62-A3A4-448F-AFFD-34FA49422527}" destId="{D54871FE-9838-44AF-88C1-4D0D1CBAD396}" srcOrd="4" destOrd="0" presId="urn:microsoft.com/office/officeart/2005/8/layout/hierarchy2"/>
    <dgm:cxn modelId="{75C1F5E9-E66D-402B-A04A-9B6C17EDF045}" type="presParOf" srcId="{D54871FE-9838-44AF-88C1-4D0D1CBAD396}" destId="{B4C5C8DE-BC5A-4219-AC4B-7C17993990B3}" srcOrd="0" destOrd="0" presId="urn:microsoft.com/office/officeart/2005/8/layout/hierarchy2"/>
    <dgm:cxn modelId="{1C54E2DF-FCB6-4BA1-AF43-CDDE9CEB50B9}" type="presParOf" srcId="{8EE00F62-A3A4-448F-AFFD-34FA49422527}" destId="{06D23449-E48A-404A-8B7D-467C17A2518B}" srcOrd="5" destOrd="0" presId="urn:microsoft.com/office/officeart/2005/8/layout/hierarchy2"/>
    <dgm:cxn modelId="{72FAD60A-271D-42FF-94F9-F67D646C16AA}" type="presParOf" srcId="{06D23449-E48A-404A-8B7D-467C17A2518B}" destId="{B777B08F-53F6-4A01-B929-AF9D3DB60EE4}" srcOrd="0" destOrd="0" presId="urn:microsoft.com/office/officeart/2005/8/layout/hierarchy2"/>
    <dgm:cxn modelId="{2427B2F4-4C2D-48F1-BF88-9C2E0C3EC3B8}" type="presParOf" srcId="{06D23449-E48A-404A-8B7D-467C17A2518B}" destId="{5A9224EE-A50B-407B-A314-62EE60CB531E}" srcOrd="1" destOrd="0" presId="urn:microsoft.com/office/officeart/2005/8/layout/hierarchy2"/>
    <dgm:cxn modelId="{C12A5AE9-10C5-4388-B914-E777A859942F}" type="presParOf" srcId="{43CC7CFB-3793-4012-97E4-1E2905232D87}" destId="{46247772-1129-430B-B918-9F98A9166746}" srcOrd="2" destOrd="0" presId="urn:microsoft.com/office/officeart/2005/8/layout/hierarchy2"/>
    <dgm:cxn modelId="{CB4C2996-07FA-4811-9FC3-1C4297D3312D}" type="presParOf" srcId="{46247772-1129-430B-B918-9F98A9166746}" destId="{863DD314-30AB-465E-A52D-3FF3039AAD16}" srcOrd="0" destOrd="0" presId="urn:microsoft.com/office/officeart/2005/8/layout/hierarchy2"/>
    <dgm:cxn modelId="{79386DE9-6F4B-4064-9DF6-EA7B03F19F40}" type="presParOf" srcId="{43CC7CFB-3793-4012-97E4-1E2905232D87}" destId="{91DCC14D-B128-4A57-831E-5E319A800175}" srcOrd="3" destOrd="0" presId="urn:microsoft.com/office/officeart/2005/8/layout/hierarchy2"/>
    <dgm:cxn modelId="{26231E04-02C5-404B-9F51-F9EC4ADBCA6D}" type="presParOf" srcId="{91DCC14D-B128-4A57-831E-5E319A800175}" destId="{C215D0BC-E475-48F6-A309-1BC63AB2A8F8}" srcOrd="0" destOrd="0" presId="urn:microsoft.com/office/officeart/2005/8/layout/hierarchy2"/>
    <dgm:cxn modelId="{65C06345-3E4B-470A-A3E6-283B68D90B4C}" type="presParOf" srcId="{91DCC14D-B128-4A57-831E-5E319A800175}" destId="{C3AABFB1-9123-4FB2-AB22-27775988622F}" srcOrd="1" destOrd="0" presId="urn:microsoft.com/office/officeart/2005/8/layout/hierarchy2"/>
    <dgm:cxn modelId="{64F33B64-9EDE-485C-B61E-5DC82C62739B}" type="presParOf" srcId="{C3AABFB1-9123-4FB2-AB22-27775988622F}" destId="{CE6ED296-0B3C-4BEB-AF64-1BB95A007895}" srcOrd="0" destOrd="0" presId="urn:microsoft.com/office/officeart/2005/8/layout/hierarchy2"/>
    <dgm:cxn modelId="{76369F14-7AD8-4C35-8B9C-04D4B3DC1D07}" type="presParOf" srcId="{CE6ED296-0B3C-4BEB-AF64-1BB95A007895}" destId="{74187D1B-AE2A-4C9A-A11E-DA87A2DD4379}" srcOrd="0" destOrd="0" presId="urn:microsoft.com/office/officeart/2005/8/layout/hierarchy2"/>
    <dgm:cxn modelId="{9279E451-3141-4BBC-9A27-915AE94FAFE6}" type="presParOf" srcId="{C3AABFB1-9123-4FB2-AB22-27775988622F}" destId="{8A4A361F-6FDB-48EF-9F3E-EB1D1D2D10E2}" srcOrd="1" destOrd="0" presId="urn:microsoft.com/office/officeart/2005/8/layout/hierarchy2"/>
    <dgm:cxn modelId="{E7DAE4E4-50BF-4B17-BAFC-C36A94CD4AC1}" type="presParOf" srcId="{8A4A361F-6FDB-48EF-9F3E-EB1D1D2D10E2}" destId="{6E164D73-BC10-41FA-943C-A71B295450B2}" srcOrd="0" destOrd="0" presId="urn:microsoft.com/office/officeart/2005/8/layout/hierarchy2"/>
    <dgm:cxn modelId="{6D6B7CF8-D708-40CA-8BF9-8AD6E2AEFE89}" type="presParOf" srcId="{8A4A361F-6FDB-48EF-9F3E-EB1D1D2D10E2}" destId="{601CA0C0-1BE6-493E-B43F-8D4CBB45AABB}" srcOrd="1" destOrd="0" presId="urn:microsoft.com/office/officeart/2005/8/layout/hierarchy2"/>
    <dgm:cxn modelId="{2E8174E4-AEA7-41E4-8D00-53C2C0F3570A}" type="presParOf" srcId="{C3AABFB1-9123-4FB2-AB22-27775988622F}" destId="{FA522908-4D1F-4776-931E-27FB217E6B5A}" srcOrd="2" destOrd="0" presId="urn:microsoft.com/office/officeart/2005/8/layout/hierarchy2"/>
    <dgm:cxn modelId="{E64956BB-9409-41BA-A59A-56AC489D8BC5}" type="presParOf" srcId="{FA522908-4D1F-4776-931E-27FB217E6B5A}" destId="{87067947-54C6-468E-946F-47E9EE967257}" srcOrd="0" destOrd="0" presId="urn:microsoft.com/office/officeart/2005/8/layout/hierarchy2"/>
    <dgm:cxn modelId="{D92B9A7D-63FF-4321-AED5-3F4B512AFF8E}" type="presParOf" srcId="{C3AABFB1-9123-4FB2-AB22-27775988622F}" destId="{A281F2BF-7FD9-4C9A-9DEB-596BA3B78DB4}" srcOrd="3" destOrd="0" presId="urn:microsoft.com/office/officeart/2005/8/layout/hierarchy2"/>
    <dgm:cxn modelId="{584C384F-A749-450E-8882-2E22DCC9AE5A}" type="presParOf" srcId="{A281F2BF-7FD9-4C9A-9DEB-596BA3B78DB4}" destId="{F6FAEB1F-A2E5-4974-89D9-21FFD6383892}" srcOrd="0" destOrd="0" presId="urn:microsoft.com/office/officeart/2005/8/layout/hierarchy2"/>
    <dgm:cxn modelId="{53EA3BA1-003A-4072-98B8-92716E10D4A5}" type="presParOf" srcId="{A281F2BF-7FD9-4C9A-9DEB-596BA3B78DB4}" destId="{163B6ECB-4992-4C6F-A209-D9BBE99466EA}" srcOrd="1" destOrd="0" presId="urn:microsoft.com/office/officeart/2005/8/layout/hierarchy2"/>
    <dgm:cxn modelId="{0BE334F2-AAAE-450A-ACB9-E5582A7A6BC8}" type="presParOf" srcId="{C3AABFB1-9123-4FB2-AB22-27775988622F}" destId="{AF056C52-DF98-45C4-9337-E31760614292}" srcOrd="4" destOrd="0" presId="urn:microsoft.com/office/officeart/2005/8/layout/hierarchy2"/>
    <dgm:cxn modelId="{7B7280AB-E25E-4EC1-B268-3545066A9A71}" type="presParOf" srcId="{AF056C52-DF98-45C4-9337-E31760614292}" destId="{A40E891C-ACF0-4ED7-8447-B1E196389A96}" srcOrd="0" destOrd="0" presId="urn:microsoft.com/office/officeart/2005/8/layout/hierarchy2"/>
    <dgm:cxn modelId="{A30E977F-6AC4-4F9A-851B-AD9A798667EB}" type="presParOf" srcId="{C3AABFB1-9123-4FB2-AB22-27775988622F}" destId="{445EBFBA-07B5-4DB9-B700-A59110CB1944}" srcOrd="5" destOrd="0" presId="urn:microsoft.com/office/officeart/2005/8/layout/hierarchy2"/>
    <dgm:cxn modelId="{45150448-2A41-46FD-9781-E781D5F55D74}" type="presParOf" srcId="{445EBFBA-07B5-4DB9-B700-A59110CB1944}" destId="{07756278-79C2-4D34-A8E5-D2AA7C4E47A0}" srcOrd="0" destOrd="0" presId="urn:microsoft.com/office/officeart/2005/8/layout/hierarchy2"/>
    <dgm:cxn modelId="{E79A8ACF-9B8E-40DB-913B-6C345F494997}" type="presParOf" srcId="{445EBFBA-07B5-4DB9-B700-A59110CB1944}" destId="{4F124546-C35C-467C-9849-A1D0BEAB530A}" srcOrd="1" destOrd="0" presId="urn:microsoft.com/office/officeart/2005/8/layout/hierarchy2"/>
    <dgm:cxn modelId="{4FB60E7B-FD69-4594-9804-213CB02B982A}" type="presParOf" srcId="{43CC7CFB-3793-4012-97E4-1E2905232D87}" destId="{177E7736-1DC9-46AD-A85B-3D955D04B2D9}" srcOrd="4" destOrd="0" presId="urn:microsoft.com/office/officeart/2005/8/layout/hierarchy2"/>
    <dgm:cxn modelId="{0DBAFA3F-D7D5-4810-9176-836F6E1BB6D5}" type="presParOf" srcId="{177E7736-1DC9-46AD-A85B-3D955D04B2D9}" destId="{51D45407-BF00-42B8-9D7D-0C9DED9CF7DC}" srcOrd="0" destOrd="0" presId="urn:microsoft.com/office/officeart/2005/8/layout/hierarchy2"/>
    <dgm:cxn modelId="{A584A8E2-CA52-477D-993B-38ED0082217F}" type="presParOf" srcId="{43CC7CFB-3793-4012-97E4-1E2905232D87}" destId="{D54EC8AE-C194-41C3-8F25-6C7673433C92}" srcOrd="5" destOrd="0" presId="urn:microsoft.com/office/officeart/2005/8/layout/hierarchy2"/>
    <dgm:cxn modelId="{351DF6D2-6F62-41EE-84B5-4AE0D18AB150}" type="presParOf" srcId="{D54EC8AE-C194-41C3-8F25-6C7673433C92}" destId="{D04C4177-D35F-4AB9-BB99-5AA8C0C8C8B9}" srcOrd="0" destOrd="0" presId="urn:microsoft.com/office/officeart/2005/8/layout/hierarchy2"/>
    <dgm:cxn modelId="{DBCFFB17-AE97-4429-9291-3F9C03141DC3}" type="presParOf" srcId="{D54EC8AE-C194-41C3-8F25-6C7673433C92}" destId="{E0E61891-F57D-4A30-926D-32B0480E7B49}" srcOrd="1" destOrd="0" presId="urn:microsoft.com/office/officeart/2005/8/layout/hierarchy2"/>
    <dgm:cxn modelId="{2C70CE7E-B279-4A5D-A7DD-597769875E96}" type="presParOf" srcId="{E0E61891-F57D-4A30-926D-32B0480E7B49}" destId="{DB0F9C76-C43C-40B0-AB39-775E1A4998F5}" srcOrd="0" destOrd="0" presId="urn:microsoft.com/office/officeart/2005/8/layout/hierarchy2"/>
    <dgm:cxn modelId="{12F256E2-FB18-43A3-A266-EA065199AF2A}" type="presParOf" srcId="{DB0F9C76-C43C-40B0-AB39-775E1A4998F5}" destId="{1D9A914C-FE69-4E74-A183-0379EADE9FF0}" srcOrd="0" destOrd="0" presId="urn:microsoft.com/office/officeart/2005/8/layout/hierarchy2"/>
    <dgm:cxn modelId="{FD2ECCF0-5412-4687-9052-0DB3B0172460}" type="presParOf" srcId="{E0E61891-F57D-4A30-926D-32B0480E7B49}" destId="{FB29685C-E996-4058-B417-511CDDCB29A8}" srcOrd="1" destOrd="0" presId="urn:microsoft.com/office/officeart/2005/8/layout/hierarchy2"/>
    <dgm:cxn modelId="{D42D65CD-FBA1-415A-A0B0-57EDF8301009}" type="presParOf" srcId="{FB29685C-E996-4058-B417-511CDDCB29A8}" destId="{4EE32F77-AAA5-4BBD-8C17-E9E7EEC52066}" srcOrd="0" destOrd="0" presId="urn:microsoft.com/office/officeart/2005/8/layout/hierarchy2"/>
    <dgm:cxn modelId="{A0C8B7AC-250A-4D8A-AF38-5211D94B03EE}" type="presParOf" srcId="{FB29685C-E996-4058-B417-511CDDCB29A8}" destId="{EBD84EF1-B5AE-4EB0-9CFA-6EE8F3ACC0D4}" srcOrd="1" destOrd="0" presId="urn:microsoft.com/office/officeart/2005/8/layout/hierarchy2"/>
    <dgm:cxn modelId="{CB27E5A0-0E8C-4626-B519-FFD2A08EEBC3}" type="presParOf" srcId="{E0E61891-F57D-4A30-926D-32B0480E7B49}" destId="{3386E327-E8D2-40A6-933F-7A77C29A03A1}" srcOrd="2" destOrd="0" presId="urn:microsoft.com/office/officeart/2005/8/layout/hierarchy2"/>
    <dgm:cxn modelId="{758B68AB-BE21-462F-B256-4F912B3FE15C}" type="presParOf" srcId="{3386E327-E8D2-40A6-933F-7A77C29A03A1}" destId="{4B9A571B-C6CC-49A1-88A9-9A57EE7BABE5}" srcOrd="0" destOrd="0" presId="urn:microsoft.com/office/officeart/2005/8/layout/hierarchy2"/>
    <dgm:cxn modelId="{58F97324-F88A-49B1-9F32-CE30405D45F2}" type="presParOf" srcId="{E0E61891-F57D-4A30-926D-32B0480E7B49}" destId="{3F592CF6-1EB2-447D-9573-EA46BFED2441}" srcOrd="3" destOrd="0" presId="urn:microsoft.com/office/officeart/2005/8/layout/hierarchy2"/>
    <dgm:cxn modelId="{55222C13-2B63-4B13-9007-1FEAA5F6B73C}" type="presParOf" srcId="{3F592CF6-1EB2-447D-9573-EA46BFED2441}" destId="{D6A5FF2C-C24C-443E-B1C0-6AE9564C958E}" srcOrd="0" destOrd="0" presId="urn:microsoft.com/office/officeart/2005/8/layout/hierarchy2"/>
    <dgm:cxn modelId="{02649257-55FE-45B6-9D37-8A03EBDE05FA}" type="presParOf" srcId="{3F592CF6-1EB2-447D-9573-EA46BFED2441}" destId="{6C200D43-73A1-4135-8356-BE073474C14A}" srcOrd="1" destOrd="0" presId="urn:microsoft.com/office/officeart/2005/8/layout/hierarchy2"/>
    <dgm:cxn modelId="{61BB4BC0-7945-4B75-B362-64C5988623A7}" type="presParOf" srcId="{E0E61891-F57D-4A30-926D-32B0480E7B49}" destId="{B04DDDDF-AED9-4762-BE2E-FA6B892B5E58}" srcOrd="4" destOrd="0" presId="urn:microsoft.com/office/officeart/2005/8/layout/hierarchy2"/>
    <dgm:cxn modelId="{3AC3D756-8C74-466D-AF8D-BEEF4F00F3C7}" type="presParOf" srcId="{B04DDDDF-AED9-4762-BE2E-FA6B892B5E58}" destId="{9B75101C-3A0C-473D-B3B0-5D7EC121B53E}" srcOrd="0" destOrd="0" presId="urn:microsoft.com/office/officeart/2005/8/layout/hierarchy2"/>
    <dgm:cxn modelId="{00F2E53E-A116-468A-8AA9-3FADA1184FDC}" type="presParOf" srcId="{E0E61891-F57D-4A30-926D-32B0480E7B49}" destId="{49C8B586-E2ED-40DD-9F41-EEF74F9C88CF}" srcOrd="5" destOrd="0" presId="urn:microsoft.com/office/officeart/2005/8/layout/hierarchy2"/>
    <dgm:cxn modelId="{3DB6ACEC-38C6-45E4-84C0-40DC26650094}" type="presParOf" srcId="{49C8B586-E2ED-40DD-9F41-EEF74F9C88CF}" destId="{2739F372-27DE-45DE-9DB5-EE760BA5F808}" srcOrd="0" destOrd="0" presId="urn:microsoft.com/office/officeart/2005/8/layout/hierarchy2"/>
    <dgm:cxn modelId="{95E1C8F7-4647-4E32-BC2D-481CA3E6FF1E}" type="presParOf" srcId="{49C8B586-E2ED-40DD-9F41-EEF74F9C88CF}" destId="{4F419BC4-677B-47DF-AE44-5DA07A4D6D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B1DEA-A099-4D3B-B9C1-AA2B6D85B22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73B4BFC-109E-4F43-93AD-9672B9A27DF8}">
      <dgm:prSet phldrT="[Testo]"/>
      <dgm:spPr/>
      <dgm:t>
        <a:bodyPr/>
        <a:lstStyle/>
        <a:p>
          <a:r>
            <a:rPr lang="it-IT" dirty="0"/>
            <a:t>Case Manager </a:t>
          </a:r>
        </a:p>
      </dgm:t>
    </dgm:pt>
    <dgm:pt modelId="{5BFF5703-03EE-4BE3-9112-2D344046C5EF}" type="parTrans" cxnId="{F36FB98D-1613-4609-B7C7-40432F4787DA}">
      <dgm:prSet/>
      <dgm:spPr/>
      <dgm:t>
        <a:bodyPr/>
        <a:lstStyle/>
        <a:p>
          <a:endParaRPr lang="it-IT"/>
        </a:p>
      </dgm:t>
    </dgm:pt>
    <dgm:pt modelId="{6ECDC9E7-40AA-4D0E-8288-74B9A9ABBC95}" type="sibTrans" cxnId="{F36FB98D-1613-4609-B7C7-40432F4787DA}">
      <dgm:prSet/>
      <dgm:spPr/>
      <dgm:t>
        <a:bodyPr/>
        <a:lstStyle/>
        <a:p>
          <a:endParaRPr lang="it-IT"/>
        </a:p>
      </dgm:t>
    </dgm:pt>
    <dgm:pt modelId="{B6D585DB-DB29-43EB-A620-A1B4328530DD}">
      <dgm:prSet phldrT="[Testo]"/>
      <dgm:spPr/>
      <dgm:t>
        <a:bodyPr/>
        <a:lstStyle/>
        <a:p>
          <a:r>
            <a:rPr lang="it-IT" dirty="0"/>
            <a:t>Test NPS screening </a:t>
          </a:r>
        </a:p>
      </dgm:t>
    </dgm:pt>
    <dgm:pt modelId="{300DACE3-D658-4BBA-A8AE-EAC4F35AF627}" type="parTrans" cxnId="{DC40F87B-7842-4BA0-842E-74F33B7F2B77}">
      <dgm:prSet/>
      <dgm:spPr/>
      <dgm:t>
        <a:bodyPr/>
        <a:lstStyle/>
        <a:p>
          <a:endParaRPr lang="it-IT"/>
        </a:p>
      </dgm:t>
    </dgm:pt>
    <dgm:pt modelId="{D51ACAD4-0F5B-4109-BDA8-C3AEA47BFDFD}" type="sibTrans" cxnId="{DC40F87B-7842-4BA0-842E-74F33B7F2B77}">
      <dgm:prSet/>
      <dgm:spPr/>
      <dgm:t>
        <a:bodyPr/>
        <a:lstStyle/>
        <a:p>
          <a:endParaRPr lang="it-IT"/>
        </a:p>
      </dgm:t>
    </dgm:pt>
    <dgm:pt modelId="{361BF7A0-2446-4728-9BCA-BC13877F1252}">
      <dgm:prSet phldrT="[Testo]"/>
      <dgm:spPr/>
      <dgm:t>
        <a:bodyPr/>
        <a:lstStyle/>
        <a:p>
          <a:r>
            <a:rPr lang="it-IT" dirty="0"/>
            <a:t>Test e indagini strumentali in </a:t>
          </a:r>
          <a:r>
            <a:rPr lang="it-IT" dirty="0" err="1"/>
            <a:t>spoke</a:t>
          </a:r>
          <a:r>
            <a:rPr lang="it-IT" dirty="0"/>
            <a:t> periferici </a:t>
          </a:r>
        </a:p>
      </dgm:t>
    </dgm:pt>
    <dgm:pt modelId="{7E4FC177-DCFF-4EDE-B25D-7A185346EF6A}" type="parTrans" cxnId="{5B2AD3B1-CA7C-4577-80B9-0815C49AB904}">
      <dgm:prSet/>
      <dgm:spPr/>
      <dgm:t>
        <a:bodyPr/>
        <a:lstStyle/>
        <a:p>
          <a:endParaRPr lang="it-IT"/>
        </a:p>
      </dgm:t>
    </dgm:pt>
    <dgm:pt modelId="{56CC7223-7756-4181-8803-1DFE5C511B7B}" type="sibTrans" cxnId="{5B2AD3B1-CA7C-4577-80B9-0815C49AB904}">
      <dgm:prSet/>
      <dgm:spPr/>
      <dgm:t>
        <a:bodyPr/>
        <a:lstStyle/>
        <a:p>
          <a:endParaRPr lang="it-IT"/>
        </a:p>
      </dgm:t>
    </dgm:pt>
    <dgm:pt modelId="{352CE450-4B24-4735-980F-711F98AB5004}">
      <dgm:prSet phldrT="[Testo]"/>
      <dgm:spPr/>
      <dgm:t>
        <a:bodyPr/>
        <a:lstStyle/>
        <a:p>
          <a:r>
            <a:rPr lang="it-IT" dirty="0"/>
            <a:t>Trasferimento HUB centrale </a:t>
          </a:r>
        </a:p>
      </dgm:t>
    </dgm:pt>
    <dgm:pt modelId="{7DC14611-66CF-4B8B-A9E3-BA9EF850B095}" type="parTrans" cxnId="{D6E394E2-4C01-4700-B2DC-3D3E652DED1D}">
      <dgm:prSet/>
      <dgm:spPr/>
      <dgm:t>
        <a:bodyPr/>
        <a:lstStyle/>
        <a:p>
          <a:endParaRPr lang="it-IT"/>
        </a:p>
      </dgm:t>
    </dgm:pt>
    <dgm:pt modelId="{0284BD87-00C0-4FD3-9D3A-F447BE1BF095}" type="sibTrans" cxnId="{D6E394E2-4C01-4700-B2DC-3D3E652DED1D}">
      <dgm:prSet/>
      <dgm:spPr/>
      <dgm:t>
        <a:bodyPr/>
        <a:lstStyle/>
        <a:p>
          <a:endParaRPr lang="it-IT"/>
        </a:p>
      </dgm:t>
    </dgm:pt>
    <dgm:pt modelId="{F43E4A4F-2375-4618-AC4A-9E1559A6D86C}">
      <dgm:prSet phldrT="[Testo]"/>
      <dgm:spPr/>
      <dgm:t>
        <a:bodyPr/>
        <a:lstStyle/>
        <a:p>
          <a:r>
            <a:rPr lang="it-IT" dirty="0"/>
            <a:t>Restituzione</a:t>
          </a:r>
        </a:p>
      </dgm:t>
    </dgm:pt>
    <dgm:pt modelId="{D086D4AE-B6EF-48E0-B91A-C096F480C7C0}" type="parTrans" cxnId="{4425352B-E770-4AAF-8D04-717D42FE4BE6}">
      <dgm:prSet/>
      <dgm:spPr/>
      <dgm:t>
        <a:bodyPr/>
        <a:lstStyle/>
        <a:p>
          <a:endParaRPr lang="it-IT"/>
        </a:p>
      </dgm:t>
    </dgm:pt>
    <dgm:pt modelId="{114939F0-F27F-4162-B43A-C2F5CFBC583C}" type="sibTrans" cxnId="{4425352B-E770-4AAF-8D04-717D42FE4BE6}">
      <dgm:prSet/>
      <dgm:spPr/>
      <dgm:t>
        <a:bodyPr/>
        <a:lstStyle/>
        <a:p>
          <a:endParaRPr lang="it-IT"/>
        </a:p>
      </dgm:t>
    </dgm:pt>
    <dgm:pt modelId="{01D7D2C3-7A21-474B-A934-A4E23594E091}">
      <dgm:prSet phldrT="[Testo]"/>
      <dgm:spPr/>
      <dgm:t>
        <a:bodyPr/>
        <a:lstStyle/>
        <a:p>
          <a:r>
            <a:rPr lang="it-IT"/>
            <a:t> </a:t>
          </a:r>
          <a:r>
            <a:rPr lang="it-IT" dirty="0"/>
            <a:t>valutazione indagini successive </a:t>
          </a:r>
        </a:p>
      </dgm:t>
    </dgm:pt>
    <dgm:pt modelId="{D57A8663-AEBB-4D47-9CFD-01CD6A763B5F}" type="parTrans" cxnId="{71298871-762E-4846-9FAB-6EFDEBAD2595}">
      <dgm:prSet/>
      <dgm:spPr/>
      <dgm:t>
        <a:bodyPr/>
        <a:lstStyle/>
        <a:p>
          <a:endParaRPr lang="it-IT"/>
        </a:p>
      </dgm:t>
    </dgm:pt>
    <dgm:pt modelId="{45BFE70A-0510-4C58-8BB5-87C0DEC2C177}" type="sibTrans" cxnId="{71298871-762E-4846-9FAB-6EFDEBAD2595}">
      <dgm:prSet/>
      <dgm:spPr/>
      <dgm:t>
        <a:bodyPr/>
        <a:lstStyle/>
        <a:p>
          <a:endParaRPr lang="it-IT"/>
        </a:p>
      </dgm:t>
    </dgm:pt>
    <dgm:pt modelId="{1584BB53-3FAB-4CCE-9EB7-C3F6AE98FE47}" type="pres">
      <dgm:prSet presAssocID="{6ECB1DEA-A099-4D3B-B9C1-AA2B6D85B22F}" presName="diagram" presStyleCnt="0">
        <dgm:presLayoutVars>
          <dgm:dir/>
          <dgm:resizeHandles val="exact"/>
        </dgm:presLayoutVars>
      </dgm:prSet>
      <dgm:spPr/>
    </dgm:pt>
    <dgm:pt modelId="{E6851252-A8A5-420A-8D2E-E82104F7D2BB}" type="pres">
      <dgm:prSet presAssocID="{873B4BFC-109E-4F43-93AD-9672B9A27DF8}" presName="node" presStyleLbl="node1" presStyleIdx="0" presStyleCnt="6">
        <dgm:presLayoutVars>
          <dgm:bulletEnabled val="1"/>
        </dgm:presLayoutVars>
      </dgm:prSet>
      <dgm:spPr/>
    </dgm:pt>
    <dgm:pt modelId="{4384D816-7FA9-411C-B355-4515A038DC63}" type="pres">
      <dgm:prSet presAssocID="{6ECDC9E7-40AA-4D0E-8288-74B9A9ABBC95}" presName="sibTrans" presStyleLbl="sibTrans2D1" presStyleIdx="0" presStyleCnt="5"/>
      <dgm:spPr/>
    </dgm:pt>
    <dgm:pt modelId="{40F1F841-8310-4F53-B3F3-8F4FB779B612}" type="pres">
      <dgm:prSet presAssocID="{6ECDC9E7-40AA-4D0E-8288-74B9A9ABBC95}" presName="connectorText" presStyleLbl="sibTrans2D1" presStyleIdx="0" presStyleCnt="5"/>
      <dgm:spPr/>
    </dgm:pt>
    <dgm:pt modelId="{4C43AA02-2773-4E23-B30C-35F9142C1A21}" type="pres">
      <dgm:prSet presAssocID="{B6D585DB-DB29-43EB-A620-A1B4328530DD}" presName="node" presStyleLbl="node1" presStyleIdx="1" presStyleCnt="6">
        <dgm:presLayoutVars>
          <dgm:bulletEnabled val="1"/>
        </dgm:presLayoutVars>
      </dgm:prSet>
      <dgm:spPr/>
    </dgm:pt>
    <dgm:pt modelId="{7E5C08E1-94FB-49B2-B466-7B60A0644CA2}" type="pres">
      <dgm:prSet presAssocID="{D51ACAD4-0F5B-4109-BDA8-C3AEA47BFDFD}" presName="sibTrans" presStyleLbl="sibTrans2D1" presStyleIdx="1" presStyleCnt="5"/>
      <dgm:spPr/>
    </dgm:pt>
    <dgm:pt modelId="{D3BC5506-B41A-41EA-8849-A37E664E68D6}" type="pres">
      <dgm:prSet presAssocID="{D51ACAD4-0F5B-4109-BDA8-C3AEA47BFDFD}" presName="connectorText" presStyleLbl="sibTrans2D1" presStyleIdx="1" presStyleCnt="5"/>
      <dgm:spPr/>
    </dgm:pt>
    <dgm:pt modelId="{7868BB80-CADA-4D4F-A404-21F2FAC6ED11}" type="pres">
      <dgm:prSet presAssocID="{361BF7A0-2446-4728-9BCA-BC13877F1252}" presName="node" presStyleLbl="node1" presStyleIdx="2" presStyleCnt="6">
        <dgm:presLayoutVars>
          <dgm:bulletEnabled val="1"/>
        </dgm:presLayoutVars>
      </dgm:prSet>
      <dgm:spPr/>
    </dgm:pt>
    <dgm:pt modelId="{FCEFB594-0A7A-49E5-99AF-F372716581F0}" type="pres">
      <dgm:prSet presAssocID="{56CC7223-7756-4181-8803-1DFE5C511B7B}" presName="sibTrans" presStyleLbl="sibTrans2D1" presStyleIdx="2" presStyleCnt="5"/>
      <dgm:spPr/>
    </dgm:pt>
    <dgm:pt modelId="{80866EC0-DFD4-4245-9BBE-E7B07DD99012}" type="pres">
      <dgm:prSet presAssocID="{56CC7223-7756-4181-8803-1DFE5C511B7B}" presName="connectorText" presStyleLbl="sibTrans2D1" presStyleIdx="2" presStyleCnt="5"/>
      <dgm:spPr/>
    </dgm:pt>
    <dgm:pt modelId="{30AB0C5D-1844-4685-927B-E636195FA6AC}" type="pres">
      <dgm:prSet presAssocID="{352CE450-4B24-4735-980F-711F98AB5004}" presName="node" presStyleLbl="node1" presStyleIdx="3" presStyleCnt="6">
        <dgm:presLayoutVars>
          <dgm:bulletEnabled val="1"/>
        </dgm:presLayoutVars>
      </dgm:prSet>
      <dgm:spPr/>
    </dgm:pt>
    <dgm:pt modelId="{49144A89-671E-4016-B58E-2F676C08011A}" type="pres">
      <dgm:prSet presAssocID="{0284BD87-00C0-4FD3-9D3A-F447BE1BF095}" presName="sibTrans" presStyleLbl="sibTrans2D1" presStyleIdx="3" presStyleCnt="5"/>
      <dgm:spPr/>
    </dgm:pt>
    <dgm:pt modelId="{52E90EE5-DB65-49BC-A901-71FC38D49435}" type="pres">
      <dgm:prSet presAssocID="{0284BD87-00C0-4FD3-9D3A-F447BE1BF095}" presName="connectorText" presStyleLbl="sibTrans2D1" presStyleIdx="3" presStyleCnt="5"/>
      <dgm:spPr/>
    </dgm:pt>
    <dgm:pt modelId="{DCACEC20-EC5A-4027-8861-98670D3E198B}" type="pres">
      <dgm:prSet presAssocID="{F43E4A4F-2375-4618-AC4A-9E1559A6D86C}" presName="node" presStyleLbl="node1" presStyleIdx="4" presStyleCnt="6">
        <dgm:presLayoutVars>
          <dgm:bulletEnabled val="1"/>
        </dgm:presLayoutVars>
      </dgm:prSet>
      <dgm:spPr/>
    </dgm:pt>
    <dgm:pt modelId="{BD783638-603A-4958-8932-DC9118908B30}" type="pres">
      <dgm:prSet presAssocID="{114939F0-F27F-4162-B43A-C2F5CFBC583C}" presName="sibTrans" presStyleLbl="sibTrans2D1" presStyleIdx="4" presStyleCnt="5" custAng="2024770" custScaleX="251787" custScaleY="80905" custLinFactY="-98170" custLinFactNeighborX="-19545" custLinFactNeighborY="-100000"/>
      <dgm:spPr/>
    </dgm:pt>
    <dgm:pt modelId="{D37ADE0D-DDA2-4B99-A7A0-1BFFE671FD90}" type="pres">
      <dgm:prSet presAssocID="{114939F0-F27F-4162-B43A-C2F5CFBC583C}" presName="connectorText" presStyleLbl="sibTrans2D1" presStyleIdx="4" presStyleCnt="5"/>
      <dgm:spPr/>
    </dgm:pt>
    <dgm:pt modelId="{61B0BEBA-53ED-4655-8A60-4AF1D4960A4A}" type="pres">
      <dgm:prSet presAssocID="{01D7D2C3-7A21-474B-A934-A4E23594E091}" presName="node" presStyleLbl="node1" presStyleIdx="5" presStyleCnt="6">
        <dgm:presLayoutVars>
          <dgm:bulletEnabled val="1"/>
        </dgm:presLayoutVars>
      </dgm:prSet>
      <dgm:spPr/>
    </dgm:pt>
  </dgm:ptLst>
  <dgm:cxnLst>
    <dgm:cxn modelId="{5E78AB09-8F6A-461A-99AD-7F82449B48CD}" type="presOf" srcId="{114939F0-F27F-4162-B43A-C2F5CFBC583C}" destId="{BD783638-603A-4958-8932-DC9118908B30}" srcOrd="0" destOrd="0" presId="urn:microsoft.com/office/officeart/2005/8/layout/process5"/>
    <dgm:cxn modelId="{4425352B-E770-4AAF-8D04-717D42FE4BE6}" srcId="{6ECB1DEA-A099-4D3B-B9C1-AA2B6D85B22F}" destId="{F43E4A4F-2375-4618-AC4A-9E1559A6D86C}" srcOrd="4" destOrd="0" parTransId="{D086D4AE-B6EF-48E0-B91A-C096F480C7C0}" sibTransId="{114939F0-F27F-4162-B43A-C2F5CFBC583C}"/>
    <dgm:cxn modelId="{8C781A3A-0681-4C17-AEA4-847AC624BE9E}" type="presOf" srcId="{01D7D2C3-7A21-474B-A934-A4E23594E091}" destId="{61B0BEBA-53ED-4655-8A60-4AF1D4960A4A}" srcOrd="0" destOrd="0" presId="urn:microsoft.com/office/officeart/2005/8/layout/process5"/>
    <dgm:cxn modelId="{F97B884D-279D-4836-8116-80D21E3536F6}" type="presOf" srcId="{0284BD87-00C0-4FD3-9D3A-F447BE1BF095}" destId="{52E90EE5-DB65-49BC-A901-71FC38D49435}" srcOrd="1" destOrd="0" presId="urn:microsoft.com/office/officeart/2005/8/layout/process5"/>
    <dgm:cxn modelId="{71298871-762E-4846-9FAB-6EFDEBAD2595}" srcId="{6ECB1DEA-A099-4D3B-B9C1-AA2B6D85B22F}" destId="{01D7D2C3-7A21-474B-A934-A4E23594E091}" srcOrd="5" destOrd="0" parTransId="{D57A8663-AEBB-4D47-9CFD-01CD6A763B5F}" sibTransId="{45BFE70A-0510-4C58-8BB5-87C0DEC2C177}"/>
    <dgm:cxn modelId="{BE5E6957-F833-4C97-A5BB-A31334F7AA43}" type="presOf" srcId="{B6D585DB-DB29-43EB-A620-A1B4328530DD}" destId="{4C43AA02-2773-4E23-B30C-35F9142C1A21}" srcOrd="0" destOrd="0" presId="urn:microsoft.com/office/officeart/2005/8/layout/process5"/>
    <dgm:cxn modelId="{EF9D4957-5454-46B0-B4AE-8CBDBE625963}" type="presOf" srcId="{56CC7223-7756-4181-8803-1DFE5C511B7B}" destId="{80866EC0-DFD4-4245-9BBE-E7B07DD99012}" srcOrd="1" destOrd="0" presId="urn:microsoft.com/office/officeart/2005/8/layout/process5"/>
    <dgm:cxn modelId="{84028477-7653-4B79-9CF6-975991E3B8A9}" type="presOf" srcId="{6ECDC9E7-40AA-4D0E-8288-74B9A9ABBC95}" destId="{4384D816-7FA9-411C-B355-4515A038DC63}" srcOrd="0" destOrd="0" presId="urn:microsoft.com/office/officeart/2005/8/layout/process5"/>
    <dgm:cxn modelId="{DC40F87B-7842-4BA0-842E-74F33B7F2B77}" srcId="{6ECB1DEA-A099-4D3B-B9C1-AA2B6D85B22F}" destId="{B6D585DB-DB29-43EB-A620-A1B4328530DD}" srcOrd="1" destOrd="0" parTransId="{300DACE3-D658-4BBA-A8AE-EAC4F35AF627}" sibTransId="{D51ACAD4-0F5B-4109-BDA8-C3AEA47BFDFD}"/>
    <dgm:cxn modelId="{7034877D-424C-410D-AD0B-441715B6A21F}" type="presOf" srcId="{873B4BFC-109E-4F43-93AD-9672B9A27DF8}" destId="{E6851252-A8A5-420A-8D2E-E82104F7D2BB}" srcOrd="0" destOrd="0" presId="urn:microsoft.com/office/officeart/2005/8/layout/process5"/>
    <dgm:cxn modelId="{A70EBF89-4DD8-4266-99A8-5DD81B430317}" type="presOf" srcId="{361BF7A0-2446-4728-9BCA-BC13877F1252}" destId="{7868BB80-CADA-4D4F-A404-21F2FAC6ED11}" srcOrd="0" destOrd="0" presId="urn:microsoft.com/office/officeart/2005/8/layout/process5"/>
    <dgm:cxn modelId="{41562D8B-D125-4BCB-B107-791AEE8AFBD6}" type="presOf" srcId="{D51ACAD4-0F5B-4109-BDA8-C3AEA47BFDFD}" destId="{7E5C08E1-94FB-49B2-B466-7B60A0644CA2}" srcOrd="0" destOrd="0" presId="urn:microsoft.com/office/officeart/2005/8/layout/process5"/>
    <dgm:cxn modelId="{F36FB98D-1613-4609-B7C7-40432F4787DA}" srcId="{6ECB1DEA-A099-4D3B-B9C1-AA2B6D85B22F}" destId="{873B4BFC-109E-4F43-93AD-9672B9A27DF8}" srcOrd="0" destOrd="0" parTransId="{5BFF5703-03EE-4BE3-9112-2D344046C5EF}" sibTransId="{6ECDC9E7-40AA-4D0E-8288-74B9A9ABBC95}"/>
    <dgm:cxn modelId="{9A30579E-FC03-497B-AD86-08CCE93FAA87}" type="presOf" srcId="{F43E4A4F-2375-4618-AC4A-9E1559A6D86C}" destId="{DCACEC20-EC5A-4027-8861-98670D3E198B}" srcOrd="0" destOrd="0" presId="urn:microsoft.com/office/officeart/2005/8/layout/process5"/>
    <dgm:cxn modelId="{66CE45A2-70CD-489A-B6BA-C8836E3C401D}" type="presOf" srcId="{D51ACAD4-0F5B-4109-BDA8-C3AEA47BFDFD}" destId="{D3BC5506-B41A-41EA-8849-A37E664E68D6}" srcOrd="1" destOrd="0" presId="urn:microsoft.com/office/officeart/2005/8/layout/process5"/>
    <dgm:cxn modelId="{5B2AD3B1-CA7C-4577-80B9-0815C49AB904}" srcId="{6ECB1DEA-A099-4D3B-B9C1-AA2B6D85B22F}" destId="{361BF7A0-2446-4728-9BCA-BC13877F1252}" srcOrd="2" destOrd="0" parTransId="{7E4FC177-DCFF-4EDE-B25D-7A185346EF6A}" sibTransId="{56CC7223-7756-4181-8803-1DFE5C511B7B}"/>
    <dgm:cxn modelId="{D6E394E2-4C01-4700-B2DC-3D3E652DED1D}" srcId="{6ECB1DEA-A099-4D3B-B9C1-AA2B6D85B22F}" destId="{352CE450-4B24-4735-980F-711F98AB5004}" srcOrd="3" destOrd="0" parTransId="{7DC14611-66CF-4B8B-A9E3-BA9EF850B095}" sibTransId="{0284BD87-00C0-4FD3-9D3A-F447BE1BF095}"/>
    <dgm:cxn modelId="{09ABA6E3-1FD2-4930-AB22-428A215543F2}" type="presOf" srcId="{114939F0-F27F-4162-B43A-C2F5CFBC583C}" destId="{D37ADE0D-DDA2-4B99-A7A0-1BFFE671FD90}" srcOrd="1" destOrd="0" presId="urn:microsoft.com/office/officeart/2005/8/layout/process5"/>
    <dgm:cxn modelId="{591EC2E7-B1CF-4390-9200-D7C0752CB6D3}" type="presOf" srcId="{56CC7223-7756-4181-8803-1DFE5C511B7B}" destId="{FCEFB594-0A7A-49E5-99AF-F372716581F0}" srcOrd="0" destOrd="0" presId="urn:microsoft.com/office/officeart/2005/8/layout/process5"/>
    <dgm:cxn modelId="{4792EFE9-CB1D-4CDE-A9F3-2557AD5500CE}" type="presOf" srcId="{6ECDC9E7-40AA-4D0E-8288-74B9A9ABBC95}" destId="{40F1F841-8310-4F53-B3F3-8F4FB779B612}" srcOrd="1" destOrd="0" presId="urn:microsoft.com/office/officeart/2005/8/layout/process5"/>
    <dgm:cxn modelId="{9774B1EE-C11C-4217-B077-2EE990888914}" type="presOf" srcId="{352CE450-4B24-4735-980F-711F98AB5004}" destId="{30AB0C5D-1844-4685-927B-E636195FA6AC}" srcOrd="0" destOrd="0" presId="urn:microsoft.com/office/officeart/2005/8/layout/process5"/>
    <dgm:cxn modelId="{12CDCBF3-4CB5-4516-A7ED-CBC2CBDB92D8}" type="presOf" srcId="{6ECB1DEA-A099-4D3B-B9C1-AA2B6D85B22F}" destId="{1584BB53-3FAB-4CCE-9EB7-C3F6AE98FE47}" srcOrd="0" destOrd="0" presId="urn:microsoft.com/office/officeart/2005/8/layout/process5"/>
    <dgm:cxn modelId="{931870F7-A375-4789-BECE-80A7745CEA87}" type="presOf" srcId="{0284BD87-00C0-4FD3-9D3A-F447BE1BF095}" destId="{49144A89-671E-4016-B58E-2F676C08011A}" srcOrd="0" destOrd="0" presId="urn:microsoft.com/office/officeart/2005/8/layout/process5"/>
    <dgm:cxn modelId="{9A021BA0-FB63-4BAE-B17C-294E75E26046}" type="presParOf" srcId="{1584BB53-3FAB-4CCE-9EB7-C3F6AE98FE47}" destId="{E6851252-A8A5-420A-8D2E-E82104F7D2BB}" srcOrd="0" destOrd="0" presId="urn:microsoft.com/office/officeart/2005/8/layout/process5"/>
    <dgm:cxn modelId="{AE5B3078-9CC8-414B-A915-45B51252FF8C}" type="presParOf" srcId="{1584BB53-3FAB-4CCE-9EB7-C3F6AE98FE47}" destId="{4384D816-7FA9-411C-B355-4515A038DC63}" srcOrd="1" destOrd="0" presId="urn:microsoft.com/office/officeart/2005/8/layout/process5"/>
    <dgm:cxn modelId="{C58AC1F0-F093-49F4-B9C5-9D3E15BB6964}" type="presParOf" srcId="{4384D816-7FA9-411C-B355-4515A038DC63}" destId="{40F1F841-8310-4F53-B3F3-8F4FB779B612}" srcOrd="0" destOrd="0" presId="urn:microsoft.com/office/officeart/2005/8/layout/process5"/>
    <dgm:cxn modelId="{466AE215-A18D-45C0-8D94-7F823833C638}" type="presParOf" srcId="{1584BB53-3FAB-4CCE-9EB7-C3F6AE98FE47}" destId="{4C43AA02-2773-4E23-B30C-35F9142C1A21}" srcOrd="2" destOrd="0" presId="urn:microsoft.com/office/officeart/2005/8/layout/process5"/>
    <dgm:cxn modelId="{C271E20E-609E-4BA6-88E9-1547FD6367CF}" type="presParOf" srcId="{1584BB53-3FAB-4CCE-9EB7-C3F6AE98FE47}" destId="{7E5C08E1-94FB-49B2-B466-7B60A0644CA2}" srcOrd="3" destOrd="0" presId="urn:microsoft.com/office/officeart/2005/8/layout/process5"/>
    <dgm:cxn modelId="{D53144C2-0910-4677-9AC1-05640540C65E}" type="presParOf" srcId="{7E5C08E1-94FB-49B2-B466-7B60A0644CA2}" destId="{D3BC5506-B41A-41EA-8849-A37E664E68D6}" srcOrd="0" destOrd="0" presId="urn:microsoft.com/office/officeart/2005/8/layout/process5"/>
    <dgm:cxn modelId="{038CEFF1-C8C7-4B33-BE97-8C3B6EB9D9C7}" type="presParOf" srcId="{1584BB53-3FAB-4CCE-9EB7-C3F6AE98FE47}" destId="{7868BB80-CADA-4D4F-A404-21F2FAC6ED11}" srcOrd="4" destOrd="0" presId="urn:microsoft.com/office/officeart/2005/8/layout/process5"/>
    <dgm:cxn modelId="{927F2D08-0EE0-41C5-8ADB-E4D0D876FB64}" type="presParOf" srcId="{1584BB53-3FAB-4CCE-9EB7-C3F6AE98FE47}" destId="{FCEFB594-0A7A-49E5-99AF-F372716581F0}" srcOrd="5" destOrd="0" presId="urn:microsoft.com/office/officeart/2005/8/layout/process5"/>
    <dgm:cxn modelId="{8FD08A09-B242-4920-98F1-E1BCE1FEB598}" type="presParOf" srcId="{FCEFB594-0A7A-49E5-99AF-F372716581F0}" destId="{80866EC0-DFD4-4245-9BBE-E7B07DD99012}" srcOrd="0" destOrd="0" presId="urn:microsoft.com/office/officeart/2005/8/layout/process5"/>
    <dgm:cxn modelId="{BE155476-2CB5-420E-9CFF-0BDFF374211F}" type="presParOf" srcId="{1584BB53-3FAB-4CCE-9EB7-C3F6AE98FE47}" destId="{30AB0C5D-1844-4685-927B-E636195FA6AC}" srcOrd="6" destOrd="0" presId="urn:microsoft.com/office/officeart/2005/8/layout/process5"/>
    <dgm:cxn modelId="{2316CCD7-F637-498A-AA50-DF017F8F34DA}" type="presParOf" srcId="{1584BB53-3FAB-4CCE-9EB7-C3F6AE98FE47}" destId="{49144A89-671E-4016-B58E-2F676C08011A}" srcOrd="7" destOrd="0" presId="urn:microsoft.com/office/officeart/2005/8/layout/process5"/>
    <dgm:cxn modelId="{15ADE35C-DB37-464F-AE1B-5A47C824B204}" type="presParOf" srcId="{49144A89-671E-4016-B58E-2F676C08011A}" destId="{52E90EE5-DB65-49BC-A901-71FC38D49435}" srcOrd="0" destOrd="0" presId="urn:microsoft.com/office/officeart/2005/8/layout/process5"/>
    <dgm:cxn modelId="{1378D89E-20D2-40ED-BEE5-B1A1A729F5FE}" type="presParOf" srcId="{1584BB53-3FAB-4CCE-9EB7-C3F6AE98FE47}" destId="{DCACEC20-EC5A-4027-8861-98670D3E198B}" srcOrd="8" destOrd="0" presId="urn:microsoft.com/office/officeart/2005/8/layout/process5"/>
    <dgm:cxn modelId="{AD6821DE-FB26-48D1-99AC-DFC0034638C3}" type="presParOf" srcId="{1584BB53-3FAB-4CCE-9EB7-C3F6AE98FE47}" destId="{BD783638-603A-4958-8932-DC9118908B30}" srcOrd="9" destOrd="0" presId="urn:microsoft.com/office/officeart/2005/8/layout/process5"/>
    <dgm:cxn modelId="{BDB78E9A-D239-4D75-A8B8-B0BBFC5BA7C7}" type="presParOf" srcId="{BD783638-603A-4958-8932-DC9118908B30}" destId="{D37ADE0D-DDA2-4B99-A7A0-1BFFE671FD90}" srcOrd="0" destOrd="0" presId="urn:microsoft.com/office/officeart/2005/8/layout/process5"/>
    <dgm:cxn modelId="{9E9C805B-9A0A-442D-B606-A2FE01D072AF}" type="presParOf" srcId="{1584BB53-3FAB-4CCE-9EB7-C3F6AE98FE47}" destId="{61B0BEBA-53ED-4655-8A60-4AF1D4960A4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20B484-7A14-4CD4-A4F1-1B64F1B99606}" type="doc">
      <dgm:prSet loTypeId="urn:microsoft.com/office/officeart/2005/8/layout/h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192CA0AB-0BF8-4432-95E8-70AADD078EE4}">
      <dgm:prSet phldrT="[Testo]" custT="1"/>
      <dgm:spPr/>
      <dgm:t>
        <a:bodyPr/>
        <a:lstStyle/>
        <a:p>
          <a:r>
            <a:rPr lang="it-IT" sz="1600" dirty="0">
              <a:solidFill>
                <a:srgbClr val="FFFF00"/>
              </a:solidFill>
            </a:rPr>
            <a:t>SSN</a:t>
          </a:r>
        </a:p>
      </dgm:t>
    </dgm:pt>
    <dgm:pt modelId="{99FD94BD-2529-4FA2-B801-6E62C0229687}" type="parTrans" cxnId="{F45897B7-75A2-46CF-BB64-D8AA783BD997}">
      <dgm:prSet/>
      <dgm:spPr/>
      <dgm:t>
        <a:bodyPr/>
        <a:lstStyle/>
        <a:p>
          <a:endParaRPr lang="it-IT"/>
        </a:p>
      </dgm:t>
    </dgm:pt>
    <dgm:pt modelId="{4977BDC4-87E5-486F-B31E-3749D7FC0A65}" type="sibTrans" cxnId="{F45897B7-75A2-46CF-BB64-D8AA783BD997}">
      <dgm:prSet/>
      <dgm:spPr/>
      <dgm:t>
        <a:bodyPr/>
        <a:lstStyle/>
        <a:p>
          <a:endParaRPr lang="it-IT"/>
        </a:p>
      </dgm:t>
    </dgm:pt>
    <dgm:pt modelId="{20C62659-973B-452A-A48A-80BCE9FC353F}">
      <dgm:prSet phldrT="[Testo]"/>
      <dgm:spPr/>
      <dgm:t>
        <a:bodyPr/>
        <a:lstStyle/>
        <a:p>
          <a:r>
            <a:rPr lang="it-IT" sz="1600" dirty="0">
              <a:solidFill>
                <a:srgbClr val="FFFF00"/>
              </a:solidFill>
            </a:rPr>
            <a:t>Medici</a:t>
          </a:r>
        </a:p>
      </dgm:t>
    </dgm:pt>
    <dgm:pt modelId="{2829CE9B-F52D-468F-BAAA-77CE7316FA28}" type="parTrans" cxnId="{A0856C44-9733-4EFB-B2A5-4DBECEE3266F}">
      <dgm:prSet/>
      <dgm:spPr/>
      <dgm:t>
        <a:bodyPr/>
        <a:lstStyle/>
        <a:p>
          <a:endParaRPr lang="it-IT"/>
        </a:p>
      </dgm:t>
    </dgm:pt>
    <dgm:pt modelId="{539AE2F5-9213-42E6-9E22-60246CA95FD5}" type="sibTrans" cxnId="{A0856C44-9733-4EFB-B2A5-4DBECEE3266F}">
      <dgm:prSet/>
      <dgm:spPr/>
      <dgm:t>
        <a:bodyPr/>
        <a:lstStyle/>
        <a:p>
          <a:endParaRPr lang="it-IT"/>
        </a:p>
      </dgm:t>
    </dgm:pt>
    <dgm:pt modelId="{6CDFBC1F-9842-42A1-A53B-F6CA22A5E5A5}">
      <dgm:prSet phldrT="[Testo]" custT="1"/>
      <dgm:spPr/>
      <dgm:t>
        <a:bodyPr/>
        <a:lstStyle/>
        <a:p>
          <a:r>
            <a:rPr lang="it-IT" sz="1400" dirty="0"/>
            <a:t>Rapido accesso al consulto specialistica,</a:t>
          </a:r>
        </a:p>
      </dgm:t>
    </dgm:pt>
    <dgm:pt modelId="{8787EE2A-B3C5-422F-B36C-549026481795}" type="parTrans" cxnId="{4EEC9BDF-F345-4498-BBAB-A91CBFF376B9}">
      <dgm:prSet/>
      <dgm:spPr/>
      <dgm:t>
        <a:bodyPr/>
        <a:lstStyle/>
        <a:p>
          <a:endParaRPr lang="it-IT"/>
        </a:p>
      </dgm:t>
    </dgm:pt>
    <dgm:pt modelId="{D3C8806E-CDFC-42F8-9929-4BEB4FDF0D58}" type="sibTrans" cxnId="{4EEC9BDF-F345-4498-BBAB-A91CBFF376B9}">
      <dgm:prSet/>
      <dgm:spPr/>
      <dgm:t>
        <a:bodyPr/>
        <a:lstStyle/>
        <a:p>
          <a:endParaRPr lang="it-IT"/>
        </a:p>
      </dgm:t>
    </dgm:pt>
    <dgm:pt modelId="{D879C31D-5583-42B7-8C32-156E3B4B914D}">
      <dgm:prSet phldrT="[Testo]" custT="1"/>
      <dgm:spPr/>
      <dgm:t>
        <a:bodyPr/>
        <a:lstStyle/>
        <a:p>
          <a:r>
            <a:rPr lang="it-IT" sz="1600" dirty="0">
              <a:solidFill>
                <a:srgbClr val="FFFF00"/>
              </a:solidFill>
            </a:rPr>
            <a:t>Pazienti</a:t>
          </a:r>
        </a:p>
      </dgm:t>
    </dgm:pt>
    <dgm:pt modelId="{991715C6-6100-4D8D-B0D1-8152B41B4807}" type="parTrans" cxnId="{9AA69BDF-D217-48AC-ADAE-5898BCCF8191}">
      <dgm:prSet/>
      <dgm:spPr/>
      <dgm:t>
        <a:bodyPr/>
        <a:lstStyle/>
        <a:p>
          <a:endParaRPr lang="it-IT"/>
        </a:p>
      </dgm:t>
    </dgm:pt>
    <dgm:pt modelId="{AA6DDC86-9DC3-4AA6-9279-882EFF47C027}" type="sibTrans" cxnId="{9AA69BDF-D217-48AC-ADAE-5898BCCF8191}">
      <dgm:prSet/>
      <dgm:spPr/>
      <dgm:t>
        <a:bodyPr/>
        <a:lstStyle/>
        <a:p>
          <a:endParaRPr lang="it-IT"/>
        </a:p>
      </dgm:t>
    </dgm:pt>
    <dgm:pt modelId="{A09459A3-8438-4B87-BEA6-D4E46D6BF4F8}">
      <dgm:prSet phldrT="[Testo]" custT="1"/>
      <dgm:spPr/>
      <dgm:t>
        <a:bodyPr/>
        <a:lstStyle/>
        <a:p>
          <a:r>
            <a:rPr lang="it-IT" sz="1000" dirty="0"/>
            <a:t> </a:t>
          </a:r>
          <a:r>
            <a:rPr lang="it-IT" sz="1400" dirty="0"/>
            <a:t>Minor necessità di spostamenti</a:t>
          </a:r>
        </a:p>
      </dgm:t>
    </dgm:pt>
    <dgm:pt modelId="{26AEE9A6-FF2A-4415-BB68-6E1C6DF48A70}" type="parTrans" cxnId="{F6879077-106A-4CC8-8166-BF5E54374D36}">
      <dgm:prSet/>
      <dgm:spPr/>
      <dgm:t>
        <a:bodyPr/>
        <a:lstStyle/>
        <a:p>
          <a:endParaRPr lang="it-IT"/>
        </a:p>
      </dgm:t>
    </dgm:pt>
    <dgm:pt modelId="{0A90D431-E968-453F-9C4C-3715D6990026}" type="sibTrans" cxnId="{F6879077-106A-4CC8-8166-BF5E54374D36}">
      <dgm:prSet/>
      <dgm:spPr/>
      <dgm:t>
        <a:bodyPr/>
        <a:lstStyle/>
        <a:p>
          <a:endParaRPr lang="it-IT"/>
        </a:p>
      </dgm:t>
    </dgm:pt>
    <dgm:pt modelId="{591A1E32-E5DC-4307-949D-FE34FCF729D4}">
      <dgm:prSet custT="1"/>
      <dgm:spPr/>
      <dgm:t>
        <a:bodyPr/>
        <a:lstStyle/>
        <a:p>
          <a:r>
            <a:rPr lang="it-IT" sz="1400" dirty="0"/>
            <a:t>Appropriatezza degli interventi</a:t>
          </a:r>
        </a:p>
      </dgm:t>
    </dgm:pt>
    <dgm:pt modelId="{AC86A334-FC0E-4491-BE15-4CBDA60B7186}" type="parTrans" cxnId="{229F4228-D101-419C-8FD0-EF1472EC89AA}">
      <dgm:prSet/>
      <dgm:spPr/>
      <dgm:t>
        <a:bodyPr/>
        <a:lstStyle/>
        <a:p>
          <a:endParaRPr lang="it-IT"/>
        </a:p>
      </dgm:t>
    </dgm:pt>
    <dgm:pt modelId="{5D452145-E806-4234-863A-A00AB5D053E6}" type="sibTrans" cxnId="{229F4228-D101-419C-8FD0-EF1472EC89AA}">
      <dgm:prSet/>
      <dgm:spPr/>
      <dgm:t>
        <a:bodyPr/>
        <a:lstStyle/>
        <a:p>
          <a:endParaRPr lang="it-IT"/>
        </a:p>
      </dgm:t>
    </dgm:pt>
    <dgm:pt modelId="{6E222F67-F8AD-4E27-869F-3235D8DC7B89}">
      <dgm:prSet custT="1"/>
      <dgm:spPr/>
      <dgm:t>
        <a:bodyPr/>
        <a:lstStyle/>
        <a:p>
          <a:r>
            <a:rPr lang="it-IT" sz="1400" dirty="0"/>
            <a:t> Razionalizzazione dei servizi,</a:t>
          </a:r>
        </a:p>
      </dgm:t>
    </dgm:pt>
    <dgm:pt modelId="{949962CC-2D76-43C6-9C81-AAEB4B84766D}" type="parTrans" cxnId="{6C9A9672-86D1-4FA0-97DD-D14D9DCC3889}">
      <dgm:prSet/>
      <dgm:spPr/>
      <dgm:t>
        <a:bodyPr/>
        <a:lstStyle/>
        <a:p>
          <a:endParaRPr lang="it-IT"/>
        </a:p>
      </dgm:t>
    </dgm:pt>
    <dgm:pt modelId="{CD0A2C00-24B4-4C57-BB1E-FD875EC1C5F7}" type="sibTrans" cxnId="{6C9A9672-86D1-4FA0-97DD-D14D9DCC3889}">
      <dgm:prSet/>
      <dgm:spPr/>
      <dgm:t>
        <a:bodyPr/>
        <a:lstStyle/>
        <a:p>
          <a:endParaRPr lang="it-IT"/>
        </a:p>
      </dgm:t>
    </dgm:pt>
    <dgm:pt modelId="{637D0BDA-92BB-4AFD-8E99-11FEC9075AE5}">
      <dgm:prSet custT="1"/>
      <dgm:spPr/>
      <dgm:t>
        <a:bodyPr/>
        <a:lstStyle/>
        <a:p>
          <a:r>
            <a:rPr lang="it-IT" sz="1400" dirty="0"/>
            <a:t>Riduzione del lavoro amministrativo superfluo,</a:t>
          </a:r>
        </a:p>
      </dgm:t>
    </dgm:pt>
    <dgm:pt modelId="{4E53E057-E051-4F49-9826-96EF359BA106}" type="parTrans" cxnId="{9EB3967C-1587-4E61-9F5D-CA26CCB5B896}">
      <dgm:prSet/>
      <dgm:spPr/>
      <dgm:t>
        <a:bodyPr/>
        <a:lstStyle/>
        <a:p>
          <a:endParaRPr lang="it-IT"/>
        </a:p>
      </dgm:t>
    </dgm:pt>
    <dgm:pt modelId="{F99F13B6-0970-42FD-9FCF-CCA1571A4E32}" type="sibTrans" cxnId="{9EB3967C-1587-4E61-9F5D-CA26CCB5B896}">
      <dgm:prSet/>
      <dgm:spPr/>
      <dgm:t>
        <a:bodyPr/>
        <a:lstStyle/>
        <a:p>
          <a:endParaRPr lang="it-IT"/>
        </a:p>
      </dgm:t>
    </dgm:pt>
    <dgm:pt modelId="{727D31DE-FE9C-42C5-9F25-307D2B5C1810}">
      <dgm:prSet custT="1"/>
      <dgm:spPr/>
      <dgm:t>
        <a:bodyPr/>
        <a:lstStyle/>
        <a:p>
          <a:r>
            <a:rPr lang="it-IT" sz="1400" dirty="0"/>
            <a:t>Riduzione del numero di ricoveri,</a:t>
          </a:r>
        </a:p>
      </dgm:t>
    </dgm:pt>
    <dgm:pt modelId="{E4FE4D7C-A190-49E6-A736-17C2C648EA05}" type="parTrans" cxnId="{9CA47B99-5911-4BD7-BF2B-C705EC0EC86C}">
      <dgm:prSet/>
      <dgm:spPr/>
      <dgm:t>
        <a:bodyPr/>
        <a:lstStyle/>
        <a:p>
          <a:endParaRPr lang="it-IT"/>
        </a:p>
      </dgm:t>
    </dgm:pt>
    <dgm:pt modelId="{686B6880-7AF9-4CF5-806D-BF9DE9652292}" type="sibTrans" cxnId="{9CA47B99-5911-4BD7-BF2B-C705EC0EC86C}">
      <dgm:prSet/>
      <dgm:spPr/>
      <dgm:t>
        <a:bodyPr/>
        <a:lstStyle/>
        <a:p>
          <a:endParaRPr lang="it-IT"/>
        </a:p>
      </dgm:t>
    </dgm:pt>
    <dgm:pt modelId="{992AD88B-37A4-45EC-9C13-5A5683B6FBEA}">
      <dgm:prSet custT="1"/>
      <dgm:spPr/>
      <dgm:t>
        <a:bodyPr/>
        <a:lstStyle/>
        <a:p>
          <a:r>
            <a:rPr lang="it-IT" sz="1400" dirty="0"/>
            <a:t>Possibilità di screening preliminari</a:t>
          </a:r>
        </a:p>
      </dgm:t>
    </dgm:pt>
    <dgm:pt modelId="{518105EA-DEE2-42AC-9665-E56B72E3A3BC}" type="parTrans" cxnId="{38DEC873-281E-4F0E-840F-6C7207B49D42}">
      <dgm:prSet/>
      <dgm:spPr/>
      <dgm:t>
        <a:bodyPr/>
        <a:lstStyle/>
        <a:p>
          <a:endParaRPr lang="it-IT"/>
        </a:p>
      </dgm:t>
    </dgm:pt>
    <dgm:pt modelId="{95442E25-D265-4D42-B1D2-73D114D98D24}" type="sibTrans" cxnId="{38DEC873-281E-4F0E-840F-6C7207B49D42}">
      <dgm:prSet/>
      <dgm:spPr/>
      <dgm:t>
        <a:bodyPr/>
        <a:lstStyle/>
        <a:p>
          <a:endParaRPr lang="it-IT"/>
        </a:p>
      </dgm:t>
    </dgm:pt>
    <dgm:pt modelId="{8E50384E-8AA0-40BC-A696-C375C399F37E}">
      <dgm:prSet custT="1"/>
      <dgm:spPr/>
      <dgm:t>
        <a:bodyPr/>
        <a:lstStyle/>
        <a:p>
          <a:r>
            <a:rPr lang="it-IT" sz="1400" dirty="0"/>
            <a:t>Riduzione dei costi assistenziali</a:t>
          </a:r>
        </a:p>
      </dgm:t>
    </dgm:pt>
    <dgm:pt modelId="{F6E14AE2-389E-4ECC-9868-C097D7363D96}" type="parTrans" cxnId="{D6AF4EB9-A2E9-4665-8E3C-4CE5120C9B0D}">
      <dgm:prSet/>
      <dgm:spPr/>
      <dgm:t>
        <a:bodyPr/>
        <a:lstStyle/>
        <a:p>
          <a:endParaRPr lang="it-IT"/>
        </a:p>
      </dgm:t>
    </dgm:pt>
    <dgm:pt modelId="{77AC0178-D3B9-4EB4-BAA5-136B2C9A6245}" type="sibTrans" cxnId="{D6AF4EB9-A2E9-4665-8E3C-4CE5120C9B0D}">
      <dgm:prSet/>
      <dgm:spPr/>
      <dgm:t>
        <a:bodyPr/>
        <a:lstStyle/>
        <a:p>
          <a:endParaRPr lang="it-IT"/>
        </a:p>
      </dgm:t>
    </dgm:pt>
    <dgm:pt modelId="{8D1EAAEB-E219-425B-9828-2E44029BDF7E}">
      <dgm:prSet custT="1"/>
      <dgm:spPr/>
      <dgm:t>
        <a:bodyPr/>
        <a:lstStyle/>
        <a:p>
          <a:r>
            <a:rPr lang="it-IT" sz="1400" dirty="0"/>
            <a:t>Raggiungimento di pazienti anche a distanze notevoli</a:t>
          </a:r>
        </a:p>
      </dgm:t>
    </dgm:pt>
    <dgm:pt modelId="{386B08E0-A555-4CCC-98F2-51DE698E5CDF}" type="parTrans" cxnId="{631EC49E-C45A-4433-928E-0B2BD54B622B}">
      <dgm:prSet/>
      <dgm:spPr/>
      <dgm:t>
        <a:bodyPr/>
        <a:lstStyle/>
        <a:p>
          <a:endParaRPr lang="it-IT"/>
        </a:p>
      </dgm:t>
    </dgm:pt>
    <dgm:pt modelId="{478E7013-D38F-4D7A-BD95-B01D4206F914}" type="sibTrans" cxnId="{631EC49E-C45A-4433-928E-0B2BD54B622B}">
      <dgm:prSet/>
      <dgm:spPr/>
      <dgm:t>
        <a:bodyPr/>
        <a:lstStyle/>
        <a:p>
          <a:endParaRPr lang="it-IT"/>
        </a:p>
      </dgm:t>
    </dgm:pt>
    <dgm:pt modelId="{4172906E-E353-48B6-9819-9B98C3DCDFA5}">
      <dgm:prSet custT="1"/>
      <dgm:spPr/>
      <dgm:t>
        <a:bodyPr/>
        <a:lstStyle/>
        <a:p>
          <a:r>
            <a:rPr lang="it-IT" sz="1400" dirty="0"/>
            <a:t>Opportunità di confronto e  aggiornamento</a:t>
          </a:r>
        </a:p>
      </dgm:t>
    </dgm:pt>
    <dgm:pt modelId="{0D15BDEC-9E73-4823-9133-66CFF9E4EA0A}" type="parTrans" cxnId="{1AF97559-A6C6-4131-8872-778E3FE3A70B}">
      <dgm:prSet/>
      <dgm:spPr/>
      <dgm:t>
        <a:bodyPr/>
        <a:lstStyle/>
        <a:p>
          <a:endParaRPr lang="it-IT"/>
        </a:p>
      </dgm:t>
    </dgm:pt>
    <dgm:pt modelId="{5417CB7C-2054-42A8-B9A7-434BB541E241}" type="sibTrans" cxnId="{1AF97559-A6C6-4131-8872-778E3FE3A70B}">
      <dgm:prSet/>
      <dgm:spPr/>
      <dgm:t>
        <a:bodyPr/>
        <a:lstStyle/>
        <a:p>
          <a:endParaRPr lang="it-IT"/>
        </a:p>
      </dgm:t>
    </dgm:pt>
    <dgm:pt modelId="{1DEF0127-1D39-4CFA-AF4B-85CBF0C94010}">
      <dgm:prSet custT="1"/>
      <dgm:spPr/>
      <dgm:t>
        <a:bodyPr/>
        <a:lstStyle/>
        <a:p>
          <a:r>
            <a:rPr lang="it-IT" sz="1400" dirty="0"/>
            <a:t>Riduzione della necessità di visite domiciliari</a:t>
          </a:r>
        </a:p>
      </dgm:t>
    </dgm:pt>
    <dgm:pt modelId="{D55D2338-1D3A-4E92-8429-D59CE62535FF}" type="parTrans" cxnId="{50F55A6D-D952-49AB-8EFC-F98F457A7B92}">
      <dgm:prSet/>
      <dgm:spPr/>
      <dgm:t>
        <a:bodyPr/>
        <a:lstStyle/>
        <a:p>
          <a:endParaRPr lang="it-IT"/>
        </a:p>
      </dgm:t>
    </dgm:pt>
    <dgm:pt modelId="{7ADB9209-D696-4D0F-AE3F-D618263A5E45}" type="sibTrans" cxnId="{50F55A6D-D952-49AB-8EFC-F98F457A7B92}">
      <dgm:prSet/>
      <dgm:spPr/>
      <dgm:t>
        <a:bodyPr/>
        <a:lstStyle/>
        <a:p>
          <a:endParaRPr lang="it-IT"/>
        </a:p>
      </dgm:t>
    </dgm:pt>
    <dgm:pt modelId="{472CE74E-C120-46DF-A975-846A108CA2EC}">
      <dgm:prSet custT="1"/>
      <dgm:spPr/>
      <dgm:t>
        <a:bodyPr/>
        <a:lstStyle/>
        <a:p>
          <a:r>
            <a:rPr lang="it-IT" sz="1400" dirty="0"/>
            <a:t>Maggiore responsabilità del medico al fine di migliorare la qualità del servizio</a:t>
          </a:r>
        </a:p>
      </dgm:t>
    </dgm:pt>
    <dgm:pt modelId="{4716DE9D-60A4-49EA-8800-FEB5EA57FE95}" type="parTrans" cxnId="{FCF8FB91-CECC-425F-B2D3-6BC857F60426}">
      <dgm:prSet/>
      <dgm:spPr/>
      <dgm:t>
        <a:bodyPr/>
        <a:lstStyle/>
        <a:p>
          <a:endParaRPr lang="it-IT"/>
        </a:p>
      </dgm:t>
    </dgm:pt>
    <dgm:pt modelId="{B7A118F1-C94D-4B8B-9E92-9FEBCC75C283}" type="sibTrans" cxnId="{FCF8FB91-CECC-425F-B2D3-6BC857F60426}">
      <dgm:prSet/>
      <dgm:spPr/>
      <dgm:t>
        <a:bodyPr/>
        <a:lstStyle/>
        <a:p>
          <a:endParaRPr lang="it-IT"/>
        </a:p>
      </dgm:t>
    </dgm:pt>
    <dgm:pt modelId="{DC23F8C8-147D-46A4-9CE2-94A302DFFD65}">
      <dgm:prSet custT="1"/>
      <dgm:spPr/>
      <dgm:t>
        <a:bodyPr/>
        <a:lstStyle/>
        <a:p>
          <a:r>
            <a:rPr lang="it-IT" sz="1400" dirty="0"/>
            <a:t>Rapida  fase diagnostica ed avvio diretto alle terapie</a:t>
          </a:r>
        </a:p>
      </dgm:t>
    </dgm:pt>
    <dgm:pt modelId="{4FEB896E-9CE9-4287-AEAC-016C411682CA}" type="parTrans" cxnId="{C8AC4585-A28D-49B1-8326-EB29E91BE568}">
      <dgm:prSet/>
      <dgm:spPr/>
      <dgm:t>
        <a:bodyPr/>
        <a:lstStyle/>
        <a:p>
          <a:endParaRPr lang="it-IT"/>
        </a:p>
      </dgm:t>
    </dgm:pt>
    <dgm:pt modelId="{C30B2D08-E2E3-4D0F-9049-8B636AD03F82}" type="sibTrans" cxnId="{C8AC4585-A28D-49B1-8326-EB29E91BE568}">
      <dgm:prSet/>
      <dgm:spPr/>
      <dgm:t>
        <a:bodyPr/>
        <a:lstStyle/>
        <a:p>
          <a:endParaRPr lang="it-IT"/>
        </a:p>
      </dgm:t>
    </dgm:pt>
    <dgm:pt modelId="{E5CBB2A3-F56A-47E8-9309-A8231D24C86B}">
      <dgm:prSet custT="1"/>
      <dgm:spPr/>
      <dgm:t>
        <a:bodyPr/>
        <a:lstStyle/>
        <a:p>
          <a:r>
            <a:rPr lang="it-IT" sz="1400" dirty="0"/>
            <a:t>Evitare il ricovero</a:t>
          </a:r>
        </a:p>
      </dgm:t>
    </dgm:pt>
    <dgm:pt modelId="{4EE42F4C-EDB0-4EBF-B1FC-3FDFC0B0DF96}" type="parTrans" cxnId="{63216D9D-77BB-4185-A930-4F222FA60C16}">
      <dgm:prSet/>
      <dgm:spPr/>
      <dgm:t>
        <a:bodyPr/>
        <a:lstStyle/>
        <a:p>
          <a:endParaRPr lang="it-IT"/>
        </a:p>
      </dgm:t>
    </dgm:pt>
    <dgm:pt modelId="{7F8A74D5-5FEB-405E-8583-8DD7FBDB7D9F}" type="sibTrans" cxnId="{63216D9D-77BB-4185-A930-4F222FA60C16}">
      <dgm:prSet/>
      <dgm:spPr/>
      <dgm:t>
        <a:bodyPr/>
        <a:lstStyle/>
        <a:p>
          <a:endParaRPr lang="it-IT"/>
        </a:p>
      </dgm:t>
    </dgm:pt>
    <dgm:pt modelId="{B0DA6F77-53E1-4C29-AE0E-DA00F5D4D767}">
      <dgm:prSet custT="1"/>
      <dgm:spPr/>
      <dgm:t>
        <a:bodyPr/>
        <a:lstStyle/>
        <a:p>
          <a:r>
            <a:rPr lang="it-IT" sz="1400" dirty="0"/>
            <a:t> Monitoraggio costante</a:t>
          </a:r>
        </a:p>
      </dgm:t>
    </dgm:pt>
    <dgm:pt modelId="{CC4556FA-F41D-4068-9D9C-C289F3C1D397}" type="parTrans" cxnId="{A21AD09C-F119-40A5-A01B-865696524112}">
      <dgm:prSet/>
      <dgm:spPr/>
      <dgm:t>
        <a:bodyPr/>
        <a:lstStyle/>
        <a:p>
          <a:endParaRPr lang="it-IT"/>
        </a:p>
      </dgm:t>
    </dgm:pt>
    <dgm:pt modelId="{2BBF040D-01DC-4D88-9B51-C2A713AA76A7}" type="sibTrans" cxnId="{A21AD09C-F119-40A5-A01B-865696524112}">
      <dgm:prSet/>
      <dgm:spPr/>
      <dgm:t>
        <a:bodyPr/>
        <a:lstStyle/>
        <a:p>
          <a:endParaRPr lang="it-IT"/>
        </a:p>
      </dgm:t>
    </dgm:pt>
    <dgm:pt modelId="{B14F0631-9090-47BF-9F0D-5499C02F11F5}">
      <dgm:prSet custT="1"/>
      <dgm:spPr/>
      <dgm:t>
        <a:bodyPr/>
        <a:lstStyle/>
        <a:p>
          <a:r>
            <a:rPr lang="it-IT" sz="1400" dirty="0"/>
            <a:t>Riduzione degli spostamenti riduzione dei costi </a:t>
          </a:r>
          <a:r>
            <a:rPr lang="it-IT" sz="1400" dirty="0" err="1"/>
            <a:t>inperdita</a:t>
          </a:r>
          <a:r>
            <a:rPr lang="it-IT" sz="1400" dirty="0"/>
            <a:t> di ore lavorative</a:t>
          </a:r>
        </a:p>
      </dgm:t>
    </dgm:pt>
    <dgm:pt modelId="{9716CB0D-442B-4A52-9D97-3124FB0CA8B1}" type="parTrans" cxnId="{52691278-2646-445B-8592-3E379AB6A0D8}">
      <dgm:prSet/>
      <dgm:spPr/>
      <dgm:t>
        <a:bodyPr/>
        <a:lstStyle/>
        <a:p>
          <a:endParaRPr lang="it-IT"/>
        </a:p>
      </dgm:t>
    </dgm:pt>
    <dgm:pt modelId="{69F4CAB9-C7B7-43CD-97C4-D46A7C33E75A}" type="sibTrans" cxnId="{52691278-2646-445B-8592-3E379AB6A0D8}">
      <dgm:prSet/>
      <dgm:spPr/>
      <dgm:t>
        <a:bodyPr/>
        <a:lstStyle/>
        <a:p>
          <a:endParaRPr lang="it-IT"/>
        </a:p>
      </dgm:t>
    </dgm:pt>
    <dgm:pt modelId="{E5BEC0A4-5D05-4978-AF31-25B4B9092B25}">
      <dgm:prSet custT="1"/>
      <dgm:spPr/>
      <dgm:t>
        <a:bodyPr/>
        <a:lstStyle/>
        <a:p>
          <a:r>
            <a:rPr lang="it-IT" sz="1400" dirty="0"/>
            <a:t>Migliore prevenzione e monitoraggio delle terapie</a:t>
          </a:r>
        </a:p>
      </dgm:t>
    </dgm:pt>
    <dgm:pt modelId="{08582D1F-4722-4B81-84DD-845E1918657F}" type="parTrans" cxnId="{4DBD6976-C0C9-4DB8-8824-F64872A7B9ED}">
      <dgm:prSet/>
      <dgm:spPr/>
      <dgm:t>
        <a:bodyPr/>
        <a:lstStyle/>
        <a:p>
          <a:endParaRPr lang="it-IT"/>
        </a:p>
      </dgm:t>
    </dgm:pt>
    <dgm:pt modelId="{24606C28-4E00-41E3-AC82-37E582A9D439}" type="sibTrans" cxnId="{4DBD6976-C0C9-4DB8-8824-F64872A7B9ED}">
      <dgm:prSet/>
      <dgm:spPr/>
      <dgm:t>
        <a:bodyPr/>
        <a:lstStyle/>
        <a:p>
          <a:endParaRPr lang="it-IT"/>
        </a:p>
      </dgm:t>
    </dgm:pt>
    <dgm:pt modelId="{C40F1A36-DB85-4DDC-9B78-0428A9F93313}">
      <dgm:prSet custT="1"/>
      <dgm:spPr/>
      <dgm:t>
        <a:bodyPr/>
        <a:lstStyle/>
        <a:p>
          <a:r>
            <a:rPr lang="it-IT" sz="1400" dirty="0"/>
            <a:t>maggiore partecipazione e indipendenza del paziente</a:t>
          </a:r>
        </a:p>
      </dgm:t>
    </dgm:pt>
    <dgm:pt modelId="{FC9A881C-7BA7-4E15-A729-C63481254AEF}" type="parTrans" cxnId="{44821C31-0D3D-47E7-8F54-B06D7B88299B}">
      <dgm:prSet/>
      <dgm:spPr/>
      <dgm:t>
        <a:bodyPr/>
        <a:lstStyle/>
        <a:p>
          <a:endParaRPr lang="it-IT"/>
        </a:p>
      </dgm:t>
    </dgm:pt>
    <dgm:pt modelId="{43D999F5-71FA-4A43-BE2F-272C41D16888}" type="sibTrans" cxnId="{44821C31-0D3D-47E7-8F54-B06D7B88299B}">
      <dgm:prSet/>
      <dgm:spPr/>
      <dgm:t>
        <a:bodyPr/>
        <a:lstStyle/>
        <a:p>
          <a:endParaRPr lang="it-IT"/>
        </a:p>
      </dgm:t>
    </dgm:pt>
    <dgm:pt modelId="{E2548EA2-EF4D-425C-BD6F-B0782A6791D2}">
      <dgm:prSet custT="1"/>
      <dgm:spPr/>
      <dgm:t>
        <a:bodyPr/>
        <a:lstStyle/>
        <a:p>
          <a:r>
            <a:rPr lang="it-IT" sz="1400" dirty="0"/>
            <a:t>Migliore qualità di vita</a:t>
          </a:r>
        </a:p>
      </dgm:t>
    </dgm:pt>
    <dgm:pt modelId="{60A8C3F4-95B2-4997-B513-616A9FED9DD6}" type="parTrans" cxnId="{2923D91D-AABB-4C26-99BD-9D405AF7DD46}">
      <dgm:prSet/>
      <dgm:spPr/>
      <dgm:t>
        <a:bodyPr/>
        <a:lstStyle/>
        <a:p>
          <a:endParaRPr lang="it-IT"/>
        </a:p>
      </dgm:t>
    </dgm:pt>
    <dgm:pt modelId="{7284A44B-BC72-4CC5-88EE-9276628D0D2E}" type="sibTrans" cxnId="{2923D91D-AABB-4C26-99BD-9D405AF7DD46}">
      <dgm:prSet/>
      <dgm:spPr/>
      <dgm:t>
        <a:bodyPr/>
        <a:lstStyle/>
        <a:p>
          <a:endParaRPr lang="it-IT"/>
        </a:p>
      </dgm:t>
    </dgm:pt>
    <dgm:pt modelId="{7850F146-0A46-4E0B-8CD0-F4D3E19A4742}">
      <dgm:prSet custT="1"/>
      <dgm:spPr/>
      <dgm:t>
        <a:bodyPr/>
        <a:lstStyle/>
        <a:p>
          <a:r>
            <a:rPr lang="it-IT" sz="1400" dirty="0"/>
            <a:t>Miglioramento qualitativo e quantitativo del follow-up dei pazienti</a:t>
          </a:r>
        </a:p>
      </dgm:t>
    </dgm:pt>
    <dgm:pt modelId="{DFBA4D14-ECCA-4DD6-B596-20291F378CD0}" type="parTrans" cxnId="{9D8B6DA3-5D91-4380-94EC-86F67E3F3C11}">
      <dgm:prSet/>
      <dgm:spPr/>
      <dgm:t>
        <a:bodyPr/>
        <a:lstStyle/>
        <a:p>
          <a:endParaRPr lang="it-IT"/>
        </a:p>
      </dgm:t>
    </dgm:pt>
    <dgm:pt modelId="{50DD338B-0A93-4939-9E6A-DD3AF838B68B}" type="sibTrans" cxnId="{9D8B6DA3-5D91-4380-94EC-86F67E3F3C11}">
      <dgm:prSet/>
      <dgm:spPr/>
      <dgm:t>
        <a:bodyPr/>
        <a:lstStyle/>
        <a:p>
          <a:endParaRPr lang="it-IT"/>
        </a:p>
      </dgm:t>
    </dgm:pt>
    <dgm:pt modelId="{68843161-9ABD-4015-A24F-05B00F7C3720}">
      <dgm:prSet phldrT="[Testo]" custT="1"/>
      <dgm:spPr/>
      <dgm:t>
        <a:bodyPr/>
        <a:lstStyle/>
        <a:p>
          <a:r>
            <a:rPr lang="it-IT" sz="1400" dirty="0"/>
            <a:t> Facilità di accesso alla medicina specialistica</a:t>
          </a:r>
        </a:p>
      </dgm:t>
    </dgm:pt>
    <dgm:pt modelId="{7876BAA5-A5C6-4729-BB33-57BF055FC249}" type="parTrans" cxnId="{37634A08-34F9-481C-8B93-800281B3EA41}">
      <dgm:prSet/>
      <dgm:spPr/>
      <dgm:t>
        <a:bodyPr/>
        <a:lstStyle/>
        <a:p>
          <a:endParaRPr lang="it-IT"/>
        </a:p>
      </dgm:t>
    </dgm:pt>
    <dgm:pt modelId="{697206F2-E84A-4D6C-A59A-35B3EDF5406B}" type="sibTrans" cxnId="{37634A08-34F9-481C-8B93-800281B3EA41}">
      <dgm:prSet/>
      <dgm:spPr/>
      <dgm:t>
        <a:bodyPr/>
        <a:lstStyle/>
        <a:p>
          <a:endParaRPr lang="it-IT"/>
        </a:p>
      </dgm:t>
    </dgm:pt>
    <dgm:pt modelId="{7A821BA4-CF43-4920-A44C-C8B39F21A416}" type="pres">
      <dgm:prSet presAssocID="{5B20B484-7A14-4CD4-A4F1-1B64F1B99606}" presName="Name0" presStyleCnt="0">
        <dgm:presLayoutVars>
          <dgm:dir/>
          <dgm:resizeHandles val="exact"/>
        </dgm:presLayoutVars>
      </dgm:prSet>
      <dgm:spPr/>
    </dgm:pt>
    <dgm:pt modelId="{9FDA281A-423F-4CD9-A9A5-1239B74E3ECE}" type="pres">
      <dgm:prSet presAssocID="{192CA0AB-0BF8-4432-95E8-70AADD078EE4}" presName="node" presStyleLbl="node1" presStyleIdx="0" presStyleCnt="3" custLinFactNeighborX="-513" custLinFactNeighborY="0">
        <dgm:presLayoutVars>
          <dgm:bulletEnabled val="1"/>
        </dgm:presLayoutVars>
      </dgm:prSet>
      <dgm:spPr/>
    </dgm:pt>
    <dgm:pt modelId="{45F36D6A-9D38-42D2-93C2-A36862C67BCB}" type="pres">
      <dgm:prSet presAssocID="{4977BDC4-87E5-486F-B31E-3749D7FC0A65}" presName="sibTrans" presStyleCnt="0"/>
      <dgm:spPr/>
    </dgm:pt>
    <dgm:pt modelId="{4EDAA56A-5DF6-4306-BC25-76916DCE8EF1}" type="pres">
      <dgm:prSet presAssocID="{20C62659-973B-452A-A48A-80BCE9FC353F}" presName="node" presStyleLbl="node1" presStyleIdx="1" presStyleCnt="3" custLinFactNeighborY="0">
        <dgm:presLayoutVars>
          <dgm:bulletEnabled val="1"/>
        </dgm:presLayoutVars>
      </dgm:prSet>
      <dgm:spPr/>
    </dgm:pt>
    <dgm:pt modelId="{CF99AACE-1EF4-459D-8B2A-36FA08229B2D}" type="pres">
      <dgm:prSet presAssocID="{539AE2F5-9213-42E6-9E22-60246CA95FD5}" presName="sibTrans" presStyleCnt="0"/>
      <dgm:spPr/>
    </dgm:pt>
    <dgm:pt modelId="{E852DBD5-F32D-4259-8549-2821F6CFBA3C}" type="pres">
      <dgm:prSet presAssocID="{D879C31D-5583-42B7-8C32-156E3B4B914D}" presName="node" presStyleLbl="node1" presStyleIdx="2" presStyleCnt="3" custScaleX="111298">
        <dgm:presLayoutVars>
          <dgm:bulletEnabled val="1"/>
        </dgm:presLayoutVars>
      </dgm:prSet>
      <dgm:spPr/>
    </dgm:pt>
  </dgm:ptLst>
  <dgm:cxnLst>
    <dgm:cxn modelId="{1CF0D507-2B08-447A-B261-327FC00C654A}" type="presOf" srcId="{727D31DE-FE9C-42C5-9F25-307D2B5C1810}" destId="{9FDA281A-423F-4CD9-A9A5-1239B74E3ECE}" srcOrd="0" destOrd="4" presId="urn:microsoft.com/office/officeart/2005/8/layout/hList6"/>
    <dgm:cxn modelId="{37634A08-34F9-481C-8B93-800281B3EA41}" srcId="{D879C31D-5583-42B7-8C32-156E3B4B914D}" destId="{68843161-9ABD-4015-A24F-05B00F7C3720}" srcOrd="1" destOrd="0" parTransId="{7876BAA5-A5C6-4729-BB33-57BF055FC249}" sibTransId="{697206F2-E84A-4D6C-A59A-35B3EDF5406B}"/>
    <dgm:cxn modelId="{AEB1770C-1428-46C8-8089-2628D31043BF}" type="presOf" srcId="{6CDFBC1F-9842-42A1-A53B-F6CA22A5E5A5}" destId="{4EDAA56A-5DF6-4306-BC25-76916DCE8EF1}" srcOrd="0" destOrd="1" presId="urn:microsoft.com/office/officeart/2005/8/layout/hList6"/>
    <dgm:cxn modelId="{1EE1E90F-6900-4924-9F48-27F84C9D03FD}" type="presOf" srcId="{591A1E32-E5DC-4307-949D-FE34FCF729D4}" destId="{9FDA281A-423F-4CD9-A9A5-1239B74E3ECE}" srcOrd="0" destOrd="1" presId="urn:microsoft.com/office/officeart/2005/8/layout/hList6"/>
    <dgm:cxn modelId="{FD0B9512-3004-4B48-91C0-381822DCC7E6}" type="presOf" srcId="{637D0BDA-92BB-4AFD-8E99-11FEC9075AE5}" destId="{9FDA281A-423F-4CD9-A9A5-1239B74E3ECE}" srcOrd="0" destOrd="3" presId="urn:microsoft.com/office/officeart/2005/8/layout/hList6"/>
    <dgm:cxn modelId="{2923D91D-AABB-4C26-99BD-9D405AF7DD46}" srcId="{D879C31D-5583-42B7-8C32-156E3B4B914D}" destId="{E2548EA2-EF4D-425C-BD6F-B0782A6791D2}" srcOrd="8" destOrd="0" parTransId="{60A8C3F4-95B2-4997-B513-616A9FED9DD6}" sibTransId="{7284A44B-BC72-4CC5-88EE-9276628D0D2E}"/>
    <dgm:cxn modelId="{1837FF26-4629-43DB-8E96-045E927C023A}" type="presOf" srcId="{DC23F8C8-147D-46A4-9CE2-94A302DFFD65}" destId="{E852DBD5-F32D-4259-8549-2821F6CFBA3C}" srcOrd="0" destOrd="3" presId="urn:microsoft.com/office/officeart/2005/8/layout/hList6"/>
    <dgm:cxn modelId="{229F4228-D101-419C-8FD0-EF1472EC89AA}" srcId="{192CA0AB-0BF8-4432-95E8-70AADD078EE4}" destId="{591A1E32-E5DC-4307-949D-FE34FCF729D4}" srcOrd="0" destOrd="0" parTransId="{AC86A334-FC0E-4491-BE15-4CBDA60B7186}" sibTransId="{5D452145-E806-4234-863A-A00AB5D053E6}"/>
    <dgm:cxn modelId="{44821C31-0D3D-47E7-8F54-B06D7B88299B}" srcId="{D879C31D-5583-42B7-8C32-156E3B4B914D}" destId="{C40F1A36-DB85-4DDC-9B78-0428A9F93313}" srcOrd="7" destOrd="0" parTransId="{FC9A881C-7BA7-4E15-A729-C63481254AEF}" sibTransId="{43D999F5-71FA-4A43-BE2F-272C41D16888}"/>
    <dgm:cxn modelId="{B40B8032-D913-4920-B701-C951650C4F1B}" type="presOf" srcId="{6E222F67-F8AD-4E27-869F-3235D8DC7B89}" destId="{9FDA281A-423F-4CD9-A9A5-1239B74E3ECE}" srcOrd="0" destOrd="2" presId="urn:microsoft.com/office/officeart/2005/8/layout/hList6"/>
    <dgm:cxn modelId="{3DC21633-C415-41AD-AE6F-0D53D9B8BE23}" type="presOf" srcId="{68843161-9ABD-4015-A24F-05B00F7C3720}" destId="{E852DBD5-F32D-4259-8549-2821F6CFBA3C}" srcOrd="0" destOrd="2" presId="urn:microsoft.com/office/officeart/2005/8/layout/hList6"/>
    <dgm:cxn modelId="{7FBF2C33-4E6A-4D14-8E12-5656FA3A4038}" type="presOf" srcId="{5B20B484-7A14-4CD4-A4F1-1B64F1B99606}" destId="{7A821BA4-CF43-4920-A44C-C8B39F21A416}" srcOrd="0" destOrd="0" presId="urn:microsoft.com/office/officeart/2005/8/layout/hList6"/>
    <dgm:cxn modelId="{A0856C44-9733-4EFB-B2A5-4DBECEE3266F}" srcId="{5B20B484-7A14-4CD4-A4F1-1B64F1B99606}" destId="{20C62659-973B-452A-A48A-80BCE9FC353F}" srcOrd="1" destOrd="0" parTransId="{2829CE9B-F52D-468F-BAAA-77CE7316FA28}" sibTransId="{539AE2F5-9213-42E6-9E22-60246CA95FD5}"/>
    <dgm:cxn modelId="{BEE8B745-4793-4C99-8E51-D3211B79573A}" type="presOf" srcId="{1DEF0127-1D39-4CFA-AF4B-85CBF0C94010}" destId="{4EDAA56A-5DF6-4306-BC25-76916DCE8EF1}" srcOrd="0" destOrd="3" presId="urn:microsoft.com/office/officeart/2005/8/layout/hList6"/>
    <dgm:cxn modelId="{DDE48969-001A-431D-95B4-75E267AE57DD}" type="presOf" srcId="{7850F146-0A46-4E0B-8CD0-F4D3E19A4742}" destId="{9FDA281A-423F-4CD9-A9A5-1239B74E3ECE}" srcOrd="0" destOrd="6" presId="urn:microsoft.com/office/officeart/2005/8/layout/hList6"/>
    <dgm:cxn modelId="{B321936C-B440-4C40-A06B-5AA0AAB8BB66}" type="presOf" srcId="{E5CBB2A3-F56A-47E8-9309-A8231D24C86B}" destId="{E852DBD5-F32D-4259-8549-2821F6CFBA3C}" srcOrd="0" destOrd="4" presId="urn:microsoft.com/office/officeart/2005/8/layout/hList6"/>
    <dgm:cxn modelId="{50F55A6D-D952-49AB-8EFC-F98F457A7B92}" srcId="{20C62659-973B-452A-A48A-80BCE9FC353F}" destId="{1DEF0127-1D39-4CFA-AF4B-85CBF0C94010}" srcOrd="2" destOrd="0" parTransId="{D55D2338-1D3A-4E92-8429-D59CE62535FF}" sibTransId="{7ADB9209-D696-4D0F-AE3F-D618263A5E45}"/>
    <dgm:cxn modelId="{540C2C6F-1290-494E-8E89-657E74F70BA8}" type="presOf" srcId="{B14F0631-9090-47BF-9F0D-5499C02F11F5}" destId="{E852DBD5-F32D-4259-8549-2821F6CFBA3C}" srcOrd="0" destOrd="6" presId="urn:microsoft.com/office/officeart/2005/8/layout/hList6"/>
    <dgm:cxn modelId="{6C9A9672-86D1-4FA0-97DD-D14D9DCC3889}" srcId="{192CA0AB-0BF8-4432-95E8-70AADD078EE4}" destId="{6E222F67-F8AD-4E27-869F-3235D8DC7B89}" srcOrd="1" destOrd="0" parTransId="{949962CC-2D76-43C6-9C81-AAEB4B84766D}" sibTransId="{CD0A2C00-24B4-4C57-BB1E-FD875EC1C5F7}"/>
    <dgm:cxn modelId="{38DEC873-281E-4F0E-840F-6C7207B49D42}" srcId="{192CA0AB-0BF8-4432-95E8-70AADD078EE4}" destId="{992AD88B-37A4-45EC-9C13-5A5683B6FBEA}" srcOrd="4" destOrd="0" parTransId="{518105EA-DEE2-42AC-9665-E56B72E3A3BC}" sibTransId="{95442E25-D265-4D42-B1D2-73D114D98D24}"/>
    <dgm:cxn modelId="{4DBD6976-C0C9-4DB8-8824-F64872A7B9ED}" srcId="{D879C31D-5583-42B7-8C32-156E3B4B914D}" destId="{E5BEC0A4-5D05-4978-AF31-25B4B9092B25}" srcOrd="6" destOrd="0" parTransId="{08582D1F-4722-4B81-84DD-845E1918657F}" sibTransId="{24606C28-4E00-41E3-AC82-37E582A9D439}"/>
    <dgm:cxn modelId="{EA190C57-717D-40DB-91BD-649D06FC4E88}" type="presOf" srcId="{8E50384E-8AA0-40BC-A696-C375C399F37E}" destId="{9FDA281A-423F-4CD9-A9A5-1239B74E3ECE}" srcOrd="0" destOrd="7" presId="urn:microsoft.com/office/officeart/2005/8/layout/hList6"/>
    <dgm:cxn modelId="{F6879077-106A-4CC8-8166-BF5E54374D36}" srcId="{D879C31D-5583-42B7-8C32-156E3B4B914D}" destId="{A09459A3-8438-4B87-BEA6-D4E46D6BF4F8}" srcOrd="0" destOrd="0" parTransId="{26AEE9A6-FF2A-4415-BB68-6E1C6DF48A70}" sibTransId="{0A90D431-E968-453F-9C4C-3715D6990026}"/>
    <dgm:cxn modelId="{52691278-2646-445B-8592-3E379AB6A0D8}" srcId="{D879C31D-5583-42B7-8C32-156E3B4B914D}" destId="{B14F0631-9090-47BF-9F0D-5499C02F11F5}" srcOrd="5" destOrd="0" parTransId="{9716CB0D-442B-4A52-9D97-3124FB0CA8B1}" sibTransId="{69F4CAB9-C7B7-43CD-97C4-D46A7C33E75A}"/>
    <dgm:cxn modelId="{1AF97559-A6C6-4131-8872-778E3FE3A70B}" srcId="{20C62659-973B-452A-A48A-80BCE9FC353F}" destId="{4172906E-E353-48B6-9819-9B98C3DCDFA5}" srcOrd="1" destOrd="0" parTransId="{0D15BDEC-9E73-4823-9133-66CFF9E4EA0A}" sibTransId="{5417CB7C-2054-42A8-B9A7-434BB541E241}"/>
    <dgm:cxn modelId="{9EB3967C-1587-4E61-9F5D-CA26CCB5B896}" srcId="{192CA0AB-0BF8-4432-95E8-70AADD078EE4}" destId="{637D0BDA-92BB-4AFD-8E99-11FEC9075AE5}" srcOrd="2" destOrd="0" parTransId="{4E53E057-E051-4F49-9826-96EF359BA106}" sibTransId="{F99F13B6-0970-42FD-9FCF-CCA1571A4E32}"/>
    <dgm:cxn modelId="{FFF73383-5151-43A4-906B-1F3DD2D9F05C}" type="presOf" srcId="{472CE74E-C120-46DF-A975-846A108CA2EC}" destId="{4EDAA56A-5DF6-4306-BC25-76916DCE8EF1}" srcOrd="0" destOrd="4" presId="urn:microsoft.com/office/officeart/2005/8/layout/hList6"/>
    <dgm:cxn modelId="{C8AC4585-A28D-49B1-8326-EB29E91BE568}" srcId="{D879C31D-5583-42B7-8C32-156E3B4B914D}" destId="{DC23F8C8-147D-46A4-9CE2-94A302DFFD65}" srcOrd="2" destOrd="0" parTransId="{4FEB896E-9CE9-4287-AEAC-016C411682CA}" sibTransId="{C30B2D08-E2E3-4D0F-9049-8B636AD03F82}"/>
    <dgm:cxn modelId="{FCF8FB91-CECC-425F-B2D3-6BC857F60426}" srcId="{20C62659-973B-452A-A48A-80BCE9FC353F}" destId="{472CE74E-C120-46DF-A975-846A108CA2EC}" srcOrd="3" destOrd="0" parTransId="{4716DE9D-60A4-49EA-8800-FEB5EA57FE95}" sibTransId="{B7A118F1-C94D-4B8B-9E92-9FEBCC75C283}"/>
    <dgm:cxn modelId="{F702EE98-62C1-4C61-A43E-D0FAAEC9CEAE}" type="presOf" srcId="{8D1EAAEB-E219-425B-9828-2E44029BDF7E}" destId="{9FDA281A-423F-4CD9-A9A5-1239B74E3ECE}" srcOrd="0" destOrd="8" presId="urn:microsoft.com/office/officeart/2005/8/layout/hList6"/>
    <dgm:cxn modelId="{9CA47B99-5911-4BD7-BF2B-C705EC0EC86C}" srcId="{192CA0AB-0BF8-4432-95E8-70AADD078EE4}" destId="{727D31DE-FE9C-42C5-9F25-307D2B5C1810}" srcOrd="3" destOrd="0" parTransId="{E4FE4D7C-A190-49E6-A736-17C2C648EA05}" sibTransId="{686B6880-7AF9-4CF5-806D-BF9DE9652292}"/>
    <dgm:cxn modelId="{0D6ED899-46B9-4FB1-9EEC-459FC015DF76}" type="presOf" srcId="{E5BEC0A4-5D05-4978-AF31-25B4B9092B25}" destId="{E852DBD5-F32D-4259-8549-2821F6CFBA3C}" srcOrd="0" destOrd="7" presId="urn:microsoft.com/office/officeart/2005/8/layout/hList6"/>
    <dgm:cxn modelId="{A21AD09C-F119-40A5-A01B-865696524112}" srcId="{D879C31D-5583-42B7-8C32-156E3B4B914D}" destId="{B0DA6F77-53E1-4C29-AE0E-DA00F5D4D767}" srcOrd="4" destOrd="0" parTransId="{CC4556FA-F41D-4068-9D9C-C289F3C1D397}" sibTransId="{2BBF040D-01DC-4D88-9B51-C2A713AA76A7}"/>
    <dgm:cxn modelId="{63216D9D-77BB-4185-A930-4F222FA60C16}" srcId="{D879C31D-5583-42B7-8C32-156E3B4B914D}" destId="{E5CBB2A3-F56A-47E8-9309-A8231D24C86B}" srcOrd="3" destOrd="0" parTransId="{4EE42F4C-EDB0-4EBF-B1FC-3FDFC0B0DF96}" sibTransId="{7F8A74D5-5FEB-405E-8583-8DD7FBDB7D9F}"/>
    <dgm:cxn modelId="{631EC49E-C45A-4433-928E-0B2BD54B622B}" srcId="{192CA0AB-0BF8-4432-95E8-70AADD078EE4}" destId="{8D1EAAEB-E219-425B-9828-2E44029BDF7E}" srcOrd="7" destOrd="0" parTransId="{386B08E0-A555-4CCC-98F2-51DE698E5CDF}" sibTransId="{478E7013-D38F-4D7A-BD95-B01D4206F914}"/>
    <dgm:cxn modelId="{9D8B6DA3-5D91-4380-94EC-86F67E3F3C11}" srcId="{192CA0AB-0BF8-4432-95E8-70AADD078EE4}" destId="{7850F146-0A46-4E0B-8CD0-F4D3E19A4742}" srcOrd="5" destOrd="0" parTransId="{DFBA4D14-ECCA-4DD6-B596-20291F378CD0}" sibTransId="{50DD338B-0A93-4939-9E6A-DD3AF838B68B}"/>
    <dgm:cxn modelId="{DDF388A5-624F-4738-ACF2-E010D51E1C84}" type="presOf" srcId="{B0DA6F77-53E1-4C29-AE0E-DA00F5D4D767}" destId="{E852DBD5-F32D-4259-8549-2821F6CFBA3C}" srcOrd="0" destOrd="5" presId="urn:microsoft.com/office/officeart/2005/8/layout/hList6"/>
    <dgm:cxn modelId="{FE4E63A7-146B-4F79-87C5-D77CDBE98C9C}" type="presOf" srcId="{D879C31D-5583-42B7-8C32-156E3B4B914D}" destId="{E852DBD5-F32D-4259-8549-2821F6CFBA3C}" srcOrd="0" destOrd="0" presId="urn:microsoft.com/office/officeart/2005/8/layout/hList6"/>
    <dgm:cxn modelId="{147314B2-4E46-42CD-AB5C-39327251AB47}" type="presOf" srcId="{992AD88B-37A4-45EC-9C13-5A5683B6FBEA}" destId="{9FDA281A-423F-4CD9-A9A5-1239B74E3ECE}" srcOrd="0" destOrd="5" presId="urn:microsoft.com/office/officeart/2005/8/layout/hList6"/>
    <dgm:cxn modelId="{B4298AB4-63EF-48E4-B462-C96468698942}" type="presOf" srcId="{C40F1A36-DB85-4DDC-9B78-0428A9F93313}" destId="{E852DBD5-F32D-4259-8549-2821F6CFBA3C}" srcOrd="0" destOrd="8" presId="urn:microsoft.com/office/officeart/2005/8/layout/hList6"/>
    <dgm:cxn modelId="{F45897B7-75A2-46CF-BB64-D8AA783BD997}" srcId="{5B20B484-7A14-4CD4-A4F1-1B64F1B99606}" destId="{192CA0AB-0BF8-4432-95E8-70AADD078EE4}" srcOrd="0" destOrd="0" parTransId="{99FD94BD-2529-4FA2-B801-6E62C0229687}" sibTransId="{4977BDC4-87E5-486F-B31E-3749D7FC0A65}"/>
    <dgm:cxn modelId="{D6AF4EB9-A2E9-4665-8E3C-4CE5120C9B0D}" srcId="{192CA0AB-0BF8-4432-95E8-70AADD078EE4}" destId="{8E50384E-8AA0-40BC-A696-C375C399F37E}" srcOrd="6" destOrd="0" parTransId="{F6E14AE2-389E-4ECC-9868-C097D7363D96}" sibTransId="{77AC0178-D3B9-4EB4-BAA5-136B2C9A6245}"/>
    <dgm:cxn modelId="{37D791D8-7E8D-4194-8CB4-C347DFDAEFCD}" type="presOf" srcId="{192CA0AB-0BF8-4432-95E8-70AADD078EE4}" destId="{9FDA281A-423F-4CD9-A9A5-1239B74E3ECE}" srcOrd="0" destOrd="0" presId="urn:microsoft.com/office/officeart/2005/8/layout/hList6"/>
    <dgm:cxn modelId="{2AE29CD8-BB14-4F63-A912-2670AA3155B3}" type="presOf" srcId="{E2548EA2-EF4D-425C-BD6F-B0782A6791D2}" destId="{E852DBD5-F32D-4259-8549-2821F6CFBA3C}" srcOrd="0" destOrd="9" presId="urn:microsoft.com/office/officeart/2005/8/layout/hList6"/>
    <dgm:cxn modelId="{25F7B2DB-BAB0-45D1-8D1D-68553E8E074F}" type="presOf" srcId="{A09459A3-8438-4B87-BEA6-D4E46D6BF4F8}" destId="{E852DBD5-F32D-4259-8549-2821F6CFBA3C}" srcOrd="0" destOrd="1" presId="urn:microsoft.com/office/officeart/2005/8/layout/hList6"/>
    <dgm:cxn modelId="{80A75ADC-37A8-4B91-ACEE-A17A9085F754}" type="presOf" srcId="{20C62659-973B-452A-A48A-80BCE9FC353F}" destId="{4EDAA56A-5DF6-4306-BC25-76916DCE8EF1}" srcOrd="0" destOrd="0" presId="urn:microsoft.com/office/officeart/2005/8/layout/hList6"/>
    <dgm:cxn modelId="{9AA69BDF-D217-48AC-ADAE-5898BCCF8191}" srcId="{5B20B484-7A14-4CD4-A4F1-1B64F1B99606}" destId="{D879C31D-5583-42B7-8C32-156E3B4B914D}" srcOrd="2" destOrd="0" parTransId="{991715C6-6100-4D8D-B0D1-8152B41B4807}" sibTransId="{AA6DDC86-9DC3-4AA6-9279-882EFF47C027}"/>
    <dgm:cxn modelId="{4EEC9BDF-F345-4498-BBAB-A91CBFF376B9}" srcId="{20C62659-973B-452A-A48A-80BCE9FC353F}" destId="{6CDFBC1F-9842-42A1-A53B-F6CA22A5E5A5}" srcOrd="0" destOrd="0" parTransId="{8787EE2A-B3C5-422F-B36C-549026481795}" sibTransId="{D3C8806E-CDFC-42F8-9929-4BEB4FDF0D58}"/>
    <dgm:cxn modelId="{1AFCE1F0-CD78-43D0-826D-9BB731EC992E}" type="presOf" srcId="{4172906E-E353-48B6-9819-9B98C3DCDFA5}" destId="{4EDAA56A-5DF6-4306-BC25-76916DCE8EF1}" srcOrd="0" destOrd="2" presId="urn:microsoft.com/office/officeart/2005/8/layout/hList6"/>
    <dgm:cxn modelId="{382E6FA7-E5C8-49ED-B84D-8BDF6E524CD4}" type="presParOf" srcId="{7A821BA4-CF43-4920-A44C-C8B39F21A416}" destId="{9FDA281A-423F-4CD9-A9A5-1239B74E3ECE}" srcOrd="0" destOrd="0" presId="urn:microsoft.com/office/officeart/2005/8/layout/hList6"/>
    <dgm:cxn modelId="{B167E42E-A6B3-49AF-875B-7EFC638396AB}" type="presParOf" srcId="{7A821BA4-CF43-4920-A44C-C8B39F21A416}" destId="{45F36D6A-9D38-42D2-93C2-A36862C67BCB}" srcOrd="1" destOrd="0" presId="urn:microsoft.com/office/officeart/2005/8/layout/hList6"/>
    <dgm:cxn modelId="{2A15BA7F-04AF-42FB-AF81-5FD72610ADBE}" type="presParOf" srcId="{7A821BA4-CF43-4920-A44C-C8B39F21A416}" destId="{4EDAA56A-5DF6-4306-BC25-76916DCE8EF1}" srcOrd="2" destOrd="0" presId="urn:microsoft.com/office/officeart/2005/8/layout/hList6"/>
    <dgm:cxn modelId="{543EA078-F7AD-4463-B109-EEA1FD0690C9}" type="presParOf" srcId="{7A821BA4-CF43-4920-A44C-C8B39F21A416}" destId="{CF99AACE-1EF4-459D-8B2A-36FA08229B2D}" srcOrd="3" destOrd="0" presId="urn:microsoft.com/office/officeart/2005/8/layout/hList6"/>
    <dgm:cxn modelId="{1F3B0A79-26D5-42B2-827E-90742AE8182C}" type="presParOf" srcId="{7A821BA4-CF43-4920-A44C-C8B39F21A416}" destId="{E852DBD5-F32D-4259-8549-2821F6CFBA3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46A4F-06BF-4588-8041-8DA4F2FFF99D}">
      <dsp:nvSpPr>
        <dsp:cNvPr id="0" name=""/>
        <dsp:cNvSpPr/>
      </dsp:nvSpPr>
      <dsp:spPr>
        <a:xfrm>
          <a:off x="0" y="77065"/>
          <a:ext cx="7931947" cy="16381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300" kern="1200" dirty="0"/>
            <a:t>L’emergenza gestionale COVID ha spostato l’attenzione in modo brusco e improvviso, rispetto ai normali bisogni di screening preventivo, di diagnosi, di terapia e assistenza di un enorme numero di patologie che sono state messi in secondo piano</a:t>
          </a:r>
        </a:p>
      </dsp:txBody>
      <dsp:txXfrm>
        <a:off x="0" y="77065"/>
        <a:ext cx="7931947" cy="1638196"/>
      </dsp:txXfrm>
    </dsp:sp>
    <dsp:sp modelId="{F6BE5A7E-5703-43BF-95A8-832F43E8DEA3}">
      <dsp:nvSpPr>
        <dsp:cNvPr id="0" name=""/>
        <dsp:cNvSpPr/>
      </dsp:nvSpPr>
      <dsp:spPr>
        <a:xfrm>
          <a:off x="3873" y="1722044"/>
          <a:ext cx="2641400" cy="344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Oncologiche </a:t>
          </a:r>
        </a:p>
      </dsp:txBody>
      <dsp:txXfrm>
        <a:off x="3873" y="1722044"/>
        <a:ext cx="2641400" cy="3440212"/>
      </dsp:txXfrm>
    </dsp:sp>
    <dsp:sp modelId="{F8455270-7A77-47B7-87B4-D29E2A0CBBE6}">
      <dsp:nvSpPr>
        <dsp:cNvPr id="0" name=""/>
        <dsp:cNvSpPr/>
      </dsp:nvSpPr>
      <dsp:spPr>
        <a:xfrm>
          <a:off x="2645273" y="1722044"/>
          <a:ext cx="2641400" cy="344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Patologie tempo dipendenti</a:t>
          </a:r>
        </a:p>
      </dsp:txBody>
      <dsp:txXfrm>
        <a:off x="2645273" y="1722044"/>
        <a:ext cx="2641400" cy="3440212"/>
      </dsp:txXfrm>
    </dsp:sp>
    <dsp:sp modelId="{A428438D-9830-497E-866D-5D20536077E8}">
      <dsp:nvSpPr>
        <dsp:cNvPr id="0" name=""/>
        <dsp:cNvSpPr/>
      </dsp:nvSpPr>
      <dsp:spPr>
        <a:xfrm>
          <a:off x="5286673" y="1722044"/>
          <a:ext cx="2641400" cy="3440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Patologie Croniche  </a:t>
          </a:r>
        </a:p>
      </dsp:txBody>
      <dsp:txXfrm>
        <a:off x="5286673" y="1722044"/>
        <a:ext cx="2641400" cy="3440212"/>
      </dsp:txXfrm>
    </dsp:sp>
    <dsp:sp modelId="{CC47F42D-2EAE-4420-9245-A5DA9A2302F3}">
      <dsp:nvSpPr>
        <dsp:cNvPr id="0" name=""/>
        <dsp:cNvSpPr/>
      </dsp:nvSpPr>
      <dsp:spPr>
        <a:xfrm>
          <a:off x="0" y="5329951"/>
          <a:ext cx="7931947" cy="4685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88BDF-5E47-4EA8-8CE3-6CCD7763A73F}">
      <dsp:nvSpPr>
        <dsp:cNvPr id="0" name=""/>
        <dsp:cNvSpPr/>
      </dsp:nvSpPr>
      <dsp:spPr>
        <a:xfrm>
          <a:off x="2788114" y="2617349"/>
          <a:ext cx="1644091" cy="814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Chiusura servizi ambulatoriali </a:t>
          </a:r>
        </a:p>
      </dsp:txBody>
      <dsp:txXfrm>
        <a:off x="2811974" y="2641209"/>
        <a:ext cx="1596371" cy="766930"/>
      </dsp:txXfrm>
    </dsp:sp>
    <dsp:sp modelId="{4E6E4027-7098-426B-B6C5-8C58FD8614B2}">
      <dsp:nvSpPr>
        <dsp:cNvPr id="0" name=""/>
        <dsp:cNvSpPr/>
      </dsp:nvSpPr>
      <dsp:spPr>
        <a:xfrm rot="16905237">
          <a:off x="3579485" y="1968000"/>
          <a:ext cx="2141728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2141728" y="82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596806" y="1922721"/>
        <a:ext cx="107086" cy="107086"/>
      </dsp:txXfrm>
    </dsp:sp>
    <dsp:sp modelId="{35672F55-78AE-4FBC-B228-BCF2D0938E8A}">
      <dsp:nvSpPr>
        <dsp:cNvPr id="0" name=""/>
        <dsp:cNvSpPr/>
      </dsp:nvSpPr>
      <dsp:spPr>
        <a:xfrm>
          <a:off x="4868494" y="454869"/>
          <a:ext cx="1399915" cy="9459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Diagnosi</a:t>
          </a:r>
        </a:p>
      </dsp:txBody>
      <dsp:txXfrm>
        <a:off x="4896201" y="482576"/>
        <a:ext cx="1344501" cy="890557"/>
      </dsp:txXfrm>
    </dsp:sp>
    <dsp:sp modelId="{A6B5CD68-DA89-4800-9F50-BA32046EAF16}">
      <dsp:nvSpPr>
        <dsp:cNvPr id="0" name=""/>
        <dsp:cNvSpPr/>
      </dsp:nvSpPr>
      <dsp:spPr>
        <a:xfrm rot="18312255">
          <a:off x="6104336" y="603030"/>
          <a:ext cx="774834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774834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72382" y="591924"/>
        <a:ext cx="38741" cy="38741"/>
      </dsp:txXfrm>
    </dsp:sp>
    <dsp:sp modelId="{2CB583EE-D531-4592-BA9B-DD76695ACE86}">
      <dsp:nvSpPr>
        <dsp:cNvPr id="0" name=""/>
        <dsp:cNvSpPr/>
      </dsp:nvSpPr>
      <dsp:spPr>
        <a:xfrm>
          <a:off x="6715096" y="5039"/>
          <a:ext cx="1242811" cy="579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Valutazione cognitiva </a:t>
          </a:r>
        </a:p>
      </dsp:txBody>
      <dsp:txXfrm>
        <a:off x="6732066" y="22009"/>
        <a:ext cx="1208871" cy="545452"/>
      </dsp:txXfrm>
    </dsp:sp>
    <dsp:sp modelId="{411980EE-59B0-41E2-B6C9-AB9084D5D148}">
      <dsp:nvSpPr>
        <dsp:cNvPr id="0" name=""/>
        <dsp:cNvSpPr/>
      </dsp:nvSpPr>
      <dsp:spPr>
        <a:xfrm rot="163006">
          <a:off x="6268170" y="929688"/>
          <a:ext cx="426073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426073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70555" y="927300"/>
        <a:ext cx="21303" cy="21303"/>
      </dsp:txXfrm>
    </dsp:sp>
    <dsp:sp modelId="{57D80F93-FE2C-45F2-9FF2-C87A1D35D016}">
      <dsp:nvSpPr>
        <dsp:cNvPr id="0" name=""/>
        <dsp:cNvSpPr/>
      </dsp:nvSpPr>
      <dsp:spPr>
        <a:xfrm>
          <a:off x="6694004" y="683403"/>
          <a:ext cx="1287578" cy="529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Diagnostica strumentale </a:t>
          </a:r>
        </a:p>
      </dsp:txBody>
      <dsp:txXfrm>
        <a:off x="6709506" y="698905"/>
        <a:ext cx="1256574" cy="498290"/>
      </dsp:txXfrm>
    </dsp:sp>
    <dsp:sp modelId="{D54871FE-9838-44AF-88C1-4D0D1CBAD396}">
      <dsp:nvSpPr>
        <dsp:cNvPr id="0" name=""/>
        <dsp:cNvSpPr/>
      </dsp:nvSpPr>
      <dsp:spPr>
        <a:xfrm rot="3362111">
          <a:off x="6097827" y="1240171"/>
          <a:ext cx="773061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773061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65032" y="1229109"/>
        <a:ext cx="38653" cy="38653"/>
      </dsp:txXfrm>
    </dsp:sp>
    <dsp:sp modelId="{B777B08F-53F6-4A01-B929-AF9D3DB60EE4}">
      <dsp:nvSpPr>
        <dsp:cNvPr id="0" name=""/>
        <dsp:cNvSpPr/>
      </dsp:nvSpPr>
      <dsp:spPr>
        <a:xfrm>
          <a:off x="6700307" y="1292960"/>
          <a:ext cx="1287523" cy="552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Esame clinico </a:t>
          </a:r>
        </a:p>
      </dsp:txBody>
      <dsp:txXfrm>
        <a:off x="6716478" y="1309131"/>
        <a:ext cx="1255181" cy="519772"/>
      </dsp:txXfrm>
    </dsp:sp>
    <dsp:sp modelId="{46247772-1129-430B-B918-9F98A9166746}">
      <dsp:nvSpPr>
        <dsp:cNvPr id="0" name=""/>
        <dsp:cNvSpPr/>
      </dsp:nvSpPr>
      <dsp:spPr>
        <a:xfrm rot="21552422">
          <a:off x="4432184" y="3013354"/>
          <a:ext cx="441530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441530" y="82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641911" y="3010581"/>
        <a:ext cx="22076" cy="22076"/>
      </dsp:txXfrm>
    </dsp:sp>
    <dsp:sp modelId="{C215D0BC-E475-48F6-A309-1BC63AB2A8F8}">
      <dsp:nvSpPr>
        <dsp:cNvPr id="0" name=""/>
        <dsp:cNvSpPr/>
      </dsp:nvSpPr>
      <dsp:spPr>
        <a:xfrm>
          <a:off x="4873693" y="2538122"/>
          <a:ext cx="1410312" cy="9608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Terapia</a:t>
          </a:r>
        </a:p>
      </dsp:txBody>
      <dsp:txXfrm>
        <a:off x="4901836" y="2566265"/>
        <a:ext cx="1354026" cy="904596"/>
      </dsp:txXfrm>
    </dsp:sp>
    <dsp:sp modelId="{CE6ED296-0B3C-4BEB-AF64-1BB95A007895}">
      <dsp:nvSpPr>
        <dsp:cNvPr id="0" name=""/>
        <dsp:cNvSpPr/>
      </dsp:nvSpPr>
      <dsp:spPr>
        <a:xfrm rot="18108642">
          <a:off x="6085971" y="2654424"/>
          <a:ext cx="837556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837556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83810" y="2641749"/>
        <a:ext cx="41877" cy="41877"/>
      </dsp:txXfrm>
    </dsp:sp>
    <dsp:sp modelId="{6E164D73-BC10-41FA-943C-A71B295450B2}">
      <dsp:nvSpPr>
        <dsp:cNvPr id="0" name=""/>
        <dsp:cNvSpPr/>
      </dsp:nvSpPr>
      <dsp:spPr>
        <a:xfrm>
          <a:off x="6725493" y="1914178"/>
          <a:ext cx="1314752" cy="785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Disturbi comportamentali </a:t>
          </a:r>
        </a:p>
      </dsp:txBody>
      <dsp:txXfrm>
        <a:off x="6748493" y="1937178"/>
        <a:ext cx="1268752" cy="739269"/>
      </dsp:txXfrm>
    </dsp:sp>
    <dsp:sp modelId="{FA522908-4D1F-4776-931E-27FB217E6B5A}">
      <dsp:nvSpPr>
        <dsp:cNvPr id="0" name=""/>
        <dsp:cNvSpPr/>
      </dsp:nvSpPr>
      <dsp:spPr>
        <a:xfrm rot="529231">
          <a:off x="6281363" y="3044553"/>
          <a:ext cx="446771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446771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93580" y="3041648"/>
        <a:ext cx="22338" cy="22338"/>
      </dsp:txXfrm>
    </dsp:sp>
    <dsp:sp modelId="{F6FAEB1F-A2E5-4974-89D9-21FFD6383892}">
      <dsp:nvSpPr>
        <dsp:cNvPr id="0" name=""/>
        <dsp:cNvSpPr/>
      </dsp:nvSpPr>
      <dsp:spPr>
        <a:xfrm>
          <a:off x="6725493" y="2782227"/>
          <a:ext cx="1292501" cy="609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Gestione dei side effect</a:t>
          </a:r>
        </a:p>
      </dsp:txBody>
      <dsp:txXfrm>
        <a:off x="6743350" y="2800084"/>
        <a:ext cx="1256787" cy="573975"/>
      </dsp:txXfrm>
    </dsp:sp>
    <dsp:sp modelId="{AF056C52-DF98-45C4-9337-E31760614292}">
      <dsp:nvSpPr>
        <dsp:cNvPr id="0" name=""/>
        <dsp:cNvSpPr/>
      </dsp:nvSpPr>
      <dsp:spPr>
        <a:xfrm rot="3629870">
          <a:off x="6056498" y="3400428"/>
          <a:ext cx="896501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896501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82337" y="3386280"/>
        <a:ext cx="44825" cy="44825"/>
      </dsp:txXfrm>
    </dsp:sp>
    <dsp:sp modelId="{07756278-79C2-4D34-A8E5-D2AA7C4E47A0}">
      <dsp:nvSpPr>
        <dsp:cNvPr id="0" name=""/>
        <dsp:cNvSpPr/>
      </dsp:nvSpPr>
      <dsp:spPr>
        <a:xfrm>
          <a:off x="6725493" y="3474695"/>
          <a:ext cx="1314752" cy="648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Monitoring delle terapie </a:t>
          </a:r>
        </a:p>
      </dsp:txBody>
      <dsp:txXfrm>
        <a:off x="6744480" y="3493682"/>
        <a:ext cx="1276778" cy="610279"/>
      </dsp:txXfrm>
    </dsp:sp>
    <dsp:sp modelId="{177E7736-1DC9-46AD-A85B-3D955D04B2D9}">
      <dsp:nvSpPr>
        <dsp:cNvPr id="0" name=""/>
        <dsp:cNvSpPr/>
      </dsp:nvSpPr>
      <dsp:spPr>
        <a:xfrm rot="4681160">
          <a:off x="3589540" y="4056654"/>
          <a:ext cx="2126816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2126816" y="82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4599778" y="4011749"/>
        <a:ext cx="106340" cy="106340"/>
      </dsp:txXfrm>
    </dsp:sp>
    <dsp:sp modelId="{D04C4177-D35F-4AB9-BB99-5AA8C0C8C8B9}">
      <dsp:nvSpPr>
        <dsp:cNvPr id="0" name=""/>
        <dsp:cNvSpPr/>
      </dsp:nvSpPr>
      <dsp:spPr>
        <a:xfrm>
          <a:off x="4873693" y="4606213"/>
          <a:ext cx="1384032" cy="9979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Counseling </a:t>
          </a:r>
        </a:p>
      </dsp:txBody>
      <dsp:txXfrm>
        <a:off x="4902921" y="4635441"/>
        <a:ext cx="1325576" cy="939445"/>
      </dsp:txXfrm>
    </dsp:sp>
    <dsp:sp modelId="{DB0F9C76-C43C-40B0-AB39-775E1A4998F5}">
      <dsp:nvSpPr>
        <dsp:cNvPr id="0" name=""/>
        <dsp:cNvSpPr/>
      </dsp:nvSpPr>
      <dsp:spPr>
        <a:xfrm rot="18289469">
          <a:off x="6091921" y="4779580"/>
          <a:ext cx="773097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773097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59142" y="4768517"/>
        <a:ext cx="38654" cy="38654"/>
      </dsp:txXfrm>
    </dsp:sp>
    <dsp:sp modelId="{4EE32F77-AAA5-4BBD-8C17-E9E7EEC52066}">
      <dsp:nvSpPr>
        <dsp:cNvPr id="0" name=""/>
        <dsp:cNvSpPr/>
      </dsp:nvSpPr>
      <dsp:spPr>
        <a:xfrm>
          <a:off x="6699214" y="4205728"/>
          <a:ext cx="1296099" cy="529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Gestione stress </a:t>
          </a:r>
          <a:r>
            <a:rPr lang="it-IT" sz="1400" kern="1200" dirty="0" err="1"/>
            <a:t>caregiver</a:t>
          </a:r>
          <a:r>
            <a:rPr lang="it-IT" sz="1400" kern="1200" dirty="0"/>
            <a:t> </a:t>
          </a:r>
        </a:p>
      </dsp:txBody>
      <dsp:txXfrm>
        <a:off x="6714725" y="4221239"/>
        <a:ext cx="1265077" cy="498570"/>
      </dsp:txXfrm>
    </dsp:sp>
    <dsp:sp modelId="{3386E327-E8D2-40A6-933F-7A77C29A03A1}">
      <dsp:nvSpPr>
        <dsp:cNvPr id="0" name=""/>
        <dsp:cNvSpPr/>
      </dsp:nvSpPr>
      <dsp:spPr>
        <a:xfrm rot="21526651">
          <a:off x="6257678" y="5092411"/>
          <a:ext cx="420723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420723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57521" y="5090158"/>
        <a:ext cx="21036" cy="21036"/>
      </dsp:txXfrm>
    </dsp:sp>
    <dsp:sp modelId="{D6A5FF2C-C24C-443E-B1C0-6AE9564C958E}">
      <dsp:nvSpPr>
        <dsp:cNvPr id="0" name=""/>
        <dsp:cNvSpPr/>
      </dsp:nvSpPr>
      <dsp:spPr>
        <a:xfrm>
          <a:off x="6678354" y="4820258"/>
          <a:ext cx="1329619" cy="551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Terapie non farmacologiche </a:t>
          </a:r>
        </a:p>
      </dsp:txBody>
      <dsp:txXfrm>
        <a:off x="6694517" y="4836421"/>
        <a:ext cx="1297293" cy="519534"/>
      </dsp:txXfrm>
    </dsp:sp>
    <dsp:sp modelId="{B04DDDDF-AED9-4762-BE2E-FA6B892B5E58}">
      <dsp:nvSpPr>
        <dsp:cNvPr id="0" name=""/>
        <dsp:cNvSpPr/>
      </dsp:nvSpPr>
      <dsp:spPr>
        <a:xfrm rot="3281920">
          <a:off x="6096478" y="5408652"/>
          <a:ext cx="763983" cy="16529"/>
        </a:xfrm>
        <a:custGeom>
          <a:avLst/>
          <a:gdLst/>
          <a:ahLst/>
          <a:cxnLst/>
          <a:rect l="0" t="0" r="0" b="0"/>
          <a:pathLst>
            <a:path>
              <a:moveTo>
                <a:pt x="0" y="8264"/>
              </a:moveTo>
              <a:lnTo>
                <a:pt x="763983" y="82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6459370" y="5397817"/>
        <a:ext cx="38199" cy="38199"/>
      </dsp:txXfrm>
    </dsp:sp>
    <dsp:sp modelId="{2739F372-27DE-45DE-9DB5-EE760BA5F808}">
      <dsp:nvSpPr>
        <dsp:cNvPr id="0" name=""/>
        <dsp:cNvSpPr/>
      </dsp:nvSpPr>
      <dsp:spPr>
        <a:xfrm>
          <a:off x="6699214" y="5452739"/>
          <a:ext cx="1290227" cy="551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Supporti familiari </a:t>
          </a:r>
        </a:p>
      </dsp:txBody>
      <dsp:txXfrm>
        <a:off x="6715377" y="5468902"/>
        <a:ext cx="1257901" cy="519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1252-A8A5-420A-8D2E-E82104F7D2BB}">
      <dsp:nvSpPr>
        <dsp:cNvPr id="0" name=""/>
        <dsp:cNvSpPr/>
      </dsp:nvSpPr>
      <dsp:spPr>
        <a:xfrm>
          <a:off x="6296" y="526425"/>
          <a:ext cx="1881967" cy="1129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Case Manager </a:t>
          </a:r>
        </a:p>
      </dsp:txBody>
      <dsp:txXfrm>
        <a:off x="39369" y="559498"/>
        <a:ext cx="1815821" cy="1063034"/>
      </dsp:txXfrm>
    </dsp:sp>
    <dsp:sp modelId="{4384D816-7FA9-411C-B355-4515A038DC63}">
      <dsp:nvSpPr>
        <dsp:cNvPr id="0" name=""/>
        <dsp:cNvSpPr/>
      </dsp:nvSpPr>
      <dsp:spPr>
        <a:xfrm>
          <a:off x="2053877" y="857652"/>
          <a:ext cx="398977" cy="466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2053877" y="950997"/>
        <a:ext cx="279284" cy="280037"/>
      </dsp:txXfrm>
    </dsp:sp>
    <dsp:sp modelId="{4C43AA02-2773-4E23-B30C-35F9142C1A21}">
      <dsp:nvSpPr>
        <dsp:cNvPr id="0" name=""/>
        <dsp:cNvSpPr/>
      </dsp:nvSpPr>
      <dsp:spPr>
        <a:xfrm>
          <a:off x="2641051" y="526425"/>
          <a:ext cx="1881967" cy="1129180"/>
        </a:xfrm>
        <a:prstGeom prst="roundRect">
          <a:avLst>
            <a:gd name="adj" fmla="val 1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Test NPS screening </a:t>
          </a:r>
        </a:p>
      </dsp:txBody>
      <dsp:txXfrm>
        <a:off x="2674124" y="559498"/>
        <a:ext cx="1815821" cy="1063034"/>
      </dsp:txXfrm>
    </dsp:sp>
    <dsp:sp modelId="{7E5C08E1-94FB-49B2-B466-7B60A0644CA2}">
      <dsp:nvSpPr>
        <dsp:cNvPr id="0" name=""/>
        <dsp:cNvSpPr/>
      </dsp:nvSpPr>
      <dsp:spPr>
        <a:xfrm>
          <a:off x="4688631" y="857652"/>
          <a:ext cx="398977" cy="466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4688631" y="950997"/>
        <a:ext cx="279284" cy="280037"/>
      </dsp:txXfrm>
    </dsp:sp>
    <dsp:sp modelId="{7868BB80-CADA-4D4F-A404-21F2FAC6ED11}">
      <dsp:nvSpPr>
        <dsp:cNvPr id="0" name=""/>
        <dsp:cNvSpPr/>
      </dsp:nvSpPr>
      <dsp:spPr>
        <a:xfrm>
          <a:off x="5275805" y="526425"/>
          <a:ext cx="1881967" cy="1129180"/>
        </a:xfrm>
        <a:prstGeom prst="roundRect">
          <a:avLst>
            <a:gd name="adj" fmla="val 1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Test e indagini strumentali in </a:t>
          </a:r>
          <a:r>
            <a:rPr lang="it-IT" sz="2100" kern="1200" dirty="0" err="1"/>
            <a:t>spoke</a:t>
          </a:r>
          <a:r>
            <a:rPr lang="it-IT" sz="2100" kern="1200" dirty="0"/>
            <a:t> periferici </a:t>
          </a:r>
        </a:p>
      </dsp:txBody>
      <dsp:txXfrm>
        <a:off x="5308878" y="559498"/>
        <a:ext cx="1815821" cy="1063034"/>
      </dsp:txXfrm>
    </dsp:sp>
    <dsp:sp modelId="{FCEFB594-0A7A-49E5-99AF-F372716581F0}">
      <dsp:nvSpPr>
        <dsp:cNvPr id="0" name=""/>
        <dsp:cNvSpPr/>
      </dsp:nvSpPr>
      <dsp:spPr>
        <a:xfrm rot="5400000">
          <a:off x="6017301" y="1787344"/>
          <a:ext cx="398977" cy="466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-5400000">
        <a:off x="6076772" y="1821219"/>
        <a:ext cx="280037" cy="279284"/>
      </dsp:txXfrm>
    </dsp:sp>
    <dsp:sp modelId="{30AB0C5D-1844-4685-927B-E636195FA6AC}">
      <dsp:nvSpPr>
        <dsp:cNvPr id="0" name=""/>
        <dsp:cNvSpPr/>
      </dsp:nvSpPr>
      <dsp:spPr>
        <a:xfrm>
          <a:off x="5275805" y="2408393"/>
          <a:ext cx="1881967" cy="1129180"/>
        </a:xfrm>
        <a:prstGeom prst="roundRect">
          <a:avLst>
            <a:gd name="adj" fmla="val 1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Trasferimento HUB centrale </a:t>
          </a:r>
        </a:p>
      </dsp:txBody>
      <dsp:txXfrm>
        <a:off x="5308878" y="2441466"/>
        <a:ext cx="1815821" cy="1063034"/>
      </dsp:txXfrm>
    </dsp:sp>
    <dsp:sp modelId="{49144A89-671E-4016-B58E-2F676C08011A}">
      <dsp:nvSpPr>
        <dsp:cNvPr id="0" name=""/>
        <dsp:cNvSpPr/>
      </dsp:nvSpPr>
      <dsp:spPr>
        <a:xfrm rot="10800000">
          <a:off x="4711215" y="2739619"/>
          <a:ext cx="398977" cy="466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 rot="10800000">
        <a:off x="4830908" y="2832964"/>
        <a:ext cx="279284" cy="280037"/>
      </dsp:txXfrm>
    </dsp:sp>
    <dsp:sp modelId="{DCACEC20-EC5A-4027-8861-98670D3E198B}">
      <dsp:nvSpPr>
        <dsp:cNvPr id="0" name=""/>
        <dsp:cNvSpPr/>
      </dsp:nvSpPr>
      <dsp:spPr>
        <a:xfrm>
          <a:off x="2641051" y="2408393"/>
          <a:ext cx="1881967" cy="1129180"/>
        </a:xfrm>
        <a:prstGeom prst="roundRect">
          <a:avLst>
            <a:gd name="adj" fmla="val 1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Restituzione</a:t>
          </a:r>
        </a:p>
      </dsp:txBody>
      <dsp:txXfrm>
        <a:off x="2674124" y="2441466"/>
        <a:ext cx="1815821" cy="1063034"/>
      </dsp:txXfrm>
    </dsp:sp>
    <dsp:sp modelId="{BD783638-603A-4958-8932-DC9118908B30}">
      <dsp:nvSpPr>
        <dsp:cNvPr id="0" name=""/>
        <dsp:cNvSpPr/>
      </dsp:nvSpPr>
      <dsp:spPr>
        <a:xfrm rot="12824770">
          <a:off x="1695683" y="1859265"/>
          <a:ext cx="1004572" cy="377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10800000">
        <a:off x="1799421" y="1966251"/>
        <a:ext cx="891290" cy="226564"/>
      </dsp:txXfrm>
    </dsp:sp>
    <dsp:sp modelId="{61B0BEBA-53ED-4655-8A60-4AF1D4960A4A}">
      <dsp:nvSpPr>
        <dsp:cNvPr id="0" name=""/>
        <dsp:cNvSpPr/>
      </dsp:nvSpPr>
      <dsp:spPr>
        <a:xfrm>
          <a:off x="6296" y="2408393"/>
          <a:ext cx="1881967" cy="112918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 </a:t>
          </a:r>
          <a:r>
            <a:rPr lang="it-IT" sz="2100" kern="1200" dirty="0"/>
            <a:t>valutazione indagini successive </a:t>
          </a:r>
        </a:p>
      </dsp:txBody>
      <dsp:txXfrm>
        <a:off x="39369" y="2441466"/>
        <a:ext cx="1815821" cy="1063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A281A-423F-4CD9-A9A5-1239B74E3ECE}">
      <dsp:nvSpPr>
        <dsp:cNvPr id="0" name=""/>
        <dsp:cNvSpPr/>
      </dsp:nvSpPr>
      <dsp:spPr>
        <a:xfrm rot="16200000">
          <a:off x="-1363101" y="1366546"/>
          <a:ext cx="5384800" cy="2651707"/>
        </a:xfrm>
        <a:prstGeom prst="flowChartManualOperati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FFFF00"/>
              </a:solidFill>
            </a:rPr>
            <a:t>SSN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Appropriatezza degli interventi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Razionalizzazione dei servizi,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Riduzione del lavoro amministrativo superfluo,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Riduzione del numero di ricoveri,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Possibilità di screening preliminari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Miglioramento qualitativo e quantitativo del follow-up dei pazienti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Riduzione dei costi assistenziali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Raggiungimento di pazienti anche a distanze notevoli</a:t>
          </a:r>
        </a:p>
      </dsp:txBody>
      <dsp:txXfrm rot="5400000">
        <a:off x="3445" y="1076960"/>
        <a:ext cx="2651707" cy="3230880"/>
      </dsp:txXfrm>
    </dsp:sp>
    <dsp:sp modelId="{4EDAA56A-5DF6-4306-BC25-76916DCE8EF1}">
      <dsp:nvSpPr>
        <dsp:cNvPr id="0" name=""/>
        <dsp:cNvSpPr/>
      </dsp:nvSpPr>
      <dsp:spPr>
        <a:xfrm rot="16200000">
          <a:off x="1488505" y="1366546"/>
          <a:ext cx="5384800" cy="2651707"/>
        </a:xfrm>
        <a:prstGeom prst="flowChartManualOperation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FFFF00"/>
              </a:solidFill>
            </a:rPr>
            <a:t>Medici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Rapido accesso al consulto specialistica,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Opportunità di confronto e  aggiornamento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Riduzione della necessità di visite domiciliari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Maggiore responsabilità del medico al fine di migliorare la qualità del servizio</a:t>
          </a:r>
        </a:p>
      </dsp:txBody>
      <dsp:txXfrm rot="5400000">
        <a:off x="2855051" y="1076960"/>
        <a:ext cx="2651707" cy="3230880"/>
      </dsp:txXfrm>
    </dsp:sp>
    <dsp:sp modelId="{E852DBD5-F32D-4259-8549-2821F6CFBA3C}">
      <dsp:nvSpPr>
        <dsp:cNvPr id="0" name=""/>
        <dsp:cNvSpPr/>
      </dsp:nvSpPr>
      <dsp:spPr>
        <a:xfrm rot="16200000">
          <a:off x="4488886" y="1216751"/>
          <a:ext cx="5384800" cy="2951297"/>
        </a:xfrm>
        <a:prstGeom prst="flowChartManualOperation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rgbClr val="FFFF00"/>
              </a:solidFill>
            </a:rPr>
            <a:t>Pazienti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 </a:t>
          </a:r>
          <a:r>
            <a:rPr lang="it-IT" sz="1400" kern="1200" dirty="0"/>
            <a:t>Minor necessità di spostamenti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Facilità di accesso alla medicina specialistica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Rapida  fase diagnostica ed avvio diretto alle terapie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Evitare il ricovero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 Monitoraggio costante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Riduzione degli spostamenti riduzione dei costi </a:t>
          </a:r>
          <a:r>
            <a:rPr lang="it-IT" sz="1400" kern="1200" dirty="0" err="1"/>
            <a:t>inperdita</a:t>
          </a:r>
          <a:r>
            <a:rPr lang="it-IT" sz="1400" kern="1200" dirty="0"/>
            <a:t> di ore lavorative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Migliore prevenzione e monitoraggio delle terapie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maggiore partecipazione e indipendenza del paziente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Migliore qualità di vita</a:t>
          </a:r>
        </a:p>
      </dsp:txBody>
      <dsp:txXfrm rot="5400000">
        <a:off x="5705637" y="1076960"/>
        <a:ext cx="2951297" cy="323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11C411-9DE9-0441-95FC-E39173D29501}" type="datetimeFigureOut">
              <a:rPr lang="it-IT"/>
              <a:pPr>
                <a:defRPr/>
              </a:pPr>
              <a:t>03/07/2020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DB8B46-BDDA-3E4E-A766-AEC4CFF3EF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13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E91016-800A-F748-B6F6-EAFCD744947E}" type="datetimeFigureOut">
              <a:rPr lang="it-IT"/>
              <a:pPr>
                <a:defRPr/>
              </a:pPr>
              <a:t>03/07/2020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C07E83-3CFF-8A43-B4F7-DEC16FBC5E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329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07E83-3CFF-8A43-B4F7-DEC16FBC5E3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67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07E83-3CFF-8A43-B4F7-DEC16FBC5E3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30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07E83-3CFF-8A43-B4F7-DEC16FBC5E3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76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07E83-3CFF-8A43-B4F7-DEC16FBC5E3B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33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800B6C-4B5B-4DD1-9D0E-2D2A19E2D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9B7D51-C0D7-477E-A0BD-47CEE4B82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C7D2B4-EB49-4500-8F24-B1016FE5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F1670-39F5-4AC6-B5EF-169F7730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B67265-60B0-45FF-9799-81B3F30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16701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E6BEB-800A-4B63-9F22-D9BCDCE4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BB3B0E-B8D6-4767-8180-12C1F2DC9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DAE215-6349-4EA9-943E-7B516953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2E34D2-D294-4791-A0C1-7696148A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6C383E-B638-4C75-9053-535B4727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3943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2A1528-C626-4AB8-B509-BBDBFB81B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476EB0-E509-46D7-A342-A3AE22A0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3AEC3C-3ADF-4572-B96E-E52CB0FD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ABBB7-0D21-4CFD-878B-73CCB8F3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3284B2-FB89-4784-A179-E144FD3B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864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ORIA PER STAM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22313" y="3169921"/>
            <a:ext cx="7772400" cy="7829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cap="all">
                <a:solidFill>
                  <a:srgbClr val="004C97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722313" y="4013836"/>
            <a:ext cx="7772400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4C9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3157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14"/>
          </p:nvPr>
        </p:nvSpPr>
        <p:spPr>
          <a:xfrm>
            <a:off x="757239" y="1584325"/>
            <a:ext cx="7929562" cy="422751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CD01-FC4C-4ABB-9E25-611319B0C79A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B69E-3866-6B43-ABD8-7B2FD5CF9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72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PER VIDE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722313" y="4013836"/>
            <a:ext cx="7772400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22313" y="3169921"/>
            <a:ext cx="7772400" cy="7829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95052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TI (DUE COLON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27" name="Segnaposto contenuto 26"/>
          <p:cNvSpPr>
            <a:spLocks noGrp="1"/>
          </p:cNvSpPr>
          <p:nvPr>
            <p:ph sz="quarter" idx="17"/>
          </p:nvPr>
        </p:nvSpPr>
        <p:spPr>
          <a:xfrm>
            <a:off x="757238" y="1585278"/>
            <a:ext cx="3740150" cy="424656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9" name="Segnaposto contenuto 28"/>
          <p:cNvSpPr>
            <a:spLocks noGrp="1"/>
          </p:cNvSpPr>
          <p:nvPr>
            <p:ph sz="quarter" idx="18"/>
          </p:nvPr>
        </p:nvSpPr>
        <p:spPr>
          <a:xfrm>
            <a:off x="4945063" y="1585278"/>
            <a:ext cx="3725862" cy="42465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609A-AB56-4679-99AD-F0B56F0D3AD4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53B6-D14F-D244-A1E0-6C19566315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6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7CC59-0234-4E31-A0CC-04E829FA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9DCD2D-6157-4687-A6C4-505CA2ACC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44DFD-4F65-4494-99D8-97AFA03B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4924D0-1E8D-46B7-9E38-D077DCE1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C8542-C7ED-4732-9FAA-57FE9E5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87810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4155E-BA37-4843-83B4-397A9F65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D20D81-1ECB-46CD-AA9F-C7F34C68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EFAD45-272E-4E18-893B-DF2EA175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A97192-C76B-408D-802A-8CDA8175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5379E-22D9-4F6D-A36F-75A0700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75623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6D7588-3A6B-46FE-897B-2BC5CF0A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87817-7E40-45A4-A177-1184D37E4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62096D-86C6-4F20-AA1A-F224B947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9167AA-0455-45F0-952A-66B86CA7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6EB2B2-BB2D-4889-AE4B-71ECE912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50BDCB-B7C4-483D-865F-B91EDE06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1275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68E3A-34D8-4C21-B9C9-EC284CB3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BF45D6-335C-4DC6-BD82-758A31E2A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7CF9B8-E9EA-4FFC-B0A1-C99297A2F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E1816B-3402-48D4-932E-389806103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0D0900-DCE3-4D89-9CC2-38496DA40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AD1FDA-45DD-4CE8-A02C-FF6BAF2C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ED697F3-6244-4DFE-8CCB-769AD7F1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4A01C1-75B8-4FA1-A493-01BB0647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086076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542E6-09D2-4657-83FC-EF078DA6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5D20A2-04FD-4E09-B94D-28D64857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2EDC47-8925-4369-919A-0CAD5EA7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3E1810-722F-434B-A965-A1DB25D4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51005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D519E1-7BC7-4DB1-8429-8E832AEC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8A8DC-C274-437C-866E-84103288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672D7B-0A21-42A6-B413-96A96962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57639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412B2-236A-479D-8407-BEB72716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7CFDC5-C652-4F6E-B11D-BFFB8DEB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972FF9-85C6-4738-B515-E2D49301E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90ED1E-F3B4-4CBA-A791-E6294EEB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2F408E-761D-4442-9E6E-A13F47F2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2F6A95-CC09-4EE0-89E2-DD643B0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8051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9D690E-BFCE-44E3-8AD7-38587B11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D3EE53-1070-4F27-AC44-8BEDA5511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A89A5E-A717-4EB0-814E-CB631D1F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1B08E6-D530-4700-A5A8-85C10803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074726-2F42-4FE3-86C3-DEF1279E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74E550-2CBB-4997-823B-EDE1BE34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7467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4BB559-F79D-421B-988B-05D41340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1C19E-2D31-49B2-80C1-CD3EC33B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DD4008-F203-4A68-B79D-E6A0904B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AF2F9-4B75-4C66-B362-223B6B855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710A6D-7557-418C-9007-C57947129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6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55" r:id="rId14"/>
    <p:sldLayoutId id="2147483752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12764-B954-440B-B07B-C489E541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9B710-5203-47D1-AEDB-3FED68216B43}" type="datetime3">
              <a:rPr lang="it-IT" smtClean="0"/>
              <a:pPr>
                <a:defRPr/>
              </a:pPr>
              <a:t>lug. ’20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DDA0133-3943-435F-8C8A-513879529DB9}"/>
              </a:ext>
            </a:extLst>
          </p:cNvPr>
          <p:cNvSpPr/>
          <p:nvPr/>
        </p:nvSpPr>
        <p:spPr>
          <a:xfrm>
            <a:off x="1257301" y="2351782"/>
            <a:ext cx="6791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La gestione della demenza </a:t>
            </a:r>
            <a:r>
              <a:rPr lang="it-IT" sz="3600"/>
              <a:t>nell’epoca post-COVID </a:t>
            </a:r>
            <a:endParaRPr lang="it-IT" sz="3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0A5C68-5625-491E-A527-820F0184B1F3}"/>
              </a:ext>
            </a:extLst>
          </p:cNvPr>
          <p:cNvSpPr txBox="1"/>
          <p:nvPr/>
        </p:nvSpPr>
        <p:spPr>
          <a:xfrm>
            <a:off x="1547738" y="4706462"/>
            <a:ext cx="6319838" cy="1722913"/>
          </a:xfrm>
          <a:prstGeom prst="rect">
            <a:avLst/>
          </a:prstGeom>
        </p:spPr>
        <p:txBody>
          <a:bodyPr wrap="square" rtlCol="0" anchor="t">
            <a:normAutofit/>
          </a:bodyPr>
          <a:lstStyle/>
          <a:p>
            <a:pPr algn="ctr"/>
            <a:r>
              <a:rPr lang="it-IT" sz="2400" dirty="0"/>
              <a:t>Camillo Marra </a:t>
            </a:r>
          </a:p>
          <a:p>
            <a:pPr algn="ctr"/>
            <a:r>
              <a:rPr lang="it-IT" sz="2400" dirty="0"/>
              <a:t>Fondazione Policlinico Agostino Gemelli</a:t>
            </a:r>
          </a:p>
          <a:p>
            <a:pPr algn="ctr"/>
            <a:r>
              <a:rPr lang="it-IT" dirty="0"/>
              <a:t>Università Cattolica del Sacro Cuore </a:t>
            </a:r>
          </a:p>
          <a:p>
            <a:pPr algn="ctr"/>
            <a:r>
              <a:rPr lang="it-IT" dirty="0"/>
              <a:t>ROMA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6" y="213790"/>
            <a:ext cx="2428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45" y="9002"/>
            <a:ext cx="39909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35" y="6562935"/>
            <a:ext cx="1647826" cy="29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2" y="9002"/>
            <a:ext cx="2113802" cy="14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2A9D84-363D-458B-9DE4-D24AA5C363FA}"/>
              </a:ext>
            </a:extLst>
          </p:cNvPr>
          <p:cNvSpPr txBox="1"/>
          <p:nvPr/>
        </p:nvSpPr>
        <p:spPr>
          <a:xfrm>
            <a:off x="1344428" y="69542"/>
            <a:ext cx="4908643" cy="582304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I modelli di gestione alternativa della demenza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0EA5DD-E3B3-48AE-AE60-29F51F40F803}"/>
              </a:ext>
            </a:extLst>
          </p:cNvPr>
          <p:cNvSpPr txBox="1"/>
          <p:nvPr/>
        </p:nvSpPr>
        <p:spPr>
          <a:xfrm>
            <a:off x="282053" y="1296537"/>
            <a:ext cx="8043081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E4A3ACE-8FF6-433F-97AF-3FB95B738E8F}"/>
              </a:ext>
            </a:extLst>
          </p:cNvPr>
          <p:cNvSpPr/>
          <p:nvPr/>
        </p:nvSpPr>
        <p:spPr>
          <a:xfrm>
            <a:off x="282053" y="1002563"/>
            <a:ext cx="29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Non esistono modelli validati di assistenza della patologia demenziale non  effettuati in presenza  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7B294F9-6EE3-4BAA-8D28-617D7075908F}"/>
              </a:ext>
            </a:extLst>
          </p:cNvPr>
          <p:cNvSpPr/>
          <p:nvPr/>
        </p:nvSpPr>
        <p:spPr>
          <a:xfrm>
            <a:off x="244948" y="2496866"/>
            <a:ext cx="83979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Le associazioni di familiari di Malati di Alzheimer hanno istituito sportelli d’ascolto o servizi di sostegno psicologico svolto in modalità telefonica per sostenere i familiari e venire incontro alle loro richieste anche di assistenza pratica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 CDCD, i centri diurni e i caffè Alzheimer hanno organizzato consulenze psicologiche a distanza con un approccio pro-attivo. Attivato il confronto e la gestione dei casi complessi segnalati, per attivare colloqui telefonici di supporto psicologico.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Svolgimento in remoto di attività di supporto funzionale e riabilitativo quali, ad esempio, semplici esercizi di movimento (metodo Hobart®), canzoni o brani musicali, invio di materiale da stampare con esercizi cognitivi, letture, </a:t>
            </a:r>
            <a:r>
              <a:rPr lang="it-IT" sz="2000" dirty="0" err="1"/>
              <a:t>etc</a:t>
            </a:r>
            <a:endParaRPr lang="it-IT" sz="2000" dirty="0"/>
          </a:p>
          <a:p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58FA667-0FF0-494C-83CD-FBE95BA2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19" y="454594"/>
            <a:ext cx="5661334" cy="19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998ED-1EC5-4878-9D22-0DCEEEB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3225D-8FA6-4AD3-BECA-F87FA3FE2B44}" type="datetime3">
              <a:rPr lang="it-IT" smtClean="0"/>
              <a:pPr>
                <a:defRPr/>
              </a:pPr>
              <a:t>lug. ’20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B4B4F2-5A54-414E-83DB-15FD50D8B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460374"/>
            <a:ext cx="8349151" cy="33183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29C2A80-0701-4125-9BD3-1DFE82C2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8" y="3778709"/>
            <a:ext cx="8230509" cy="31497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B34149-7747-445C-977B-4746153FC22C}"/>
              </a:ext>
            </a:extLst>
          </p:cNvPr>
          <p:cNvSpPr txBox="1"/>
          <p:nvPr/>
        </p:nvSpPr>
        <p:spPr>
          <a:xfrm>
            <a:off x="504826" y="91042"/>
            <a:ext cx="813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L’utilizzo dei sistemi di telemedicina per la demenza presso John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21998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452120" y="206992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Attuare un sistema di assistenza alternativo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8227FE6-3970-4757-928F-E4C1428CA21A}"/>
              </a:ext>
            </a:extLst>
          </p:cNvPr>
          <p:cNvSpPr/>
          <p:nvPr/>
        </p:nvSpPr>
        <p:spPr>
          <a:xfrm>
            <a:off x="238760" y="784205"/>
            <a:ext cx="8727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Medicina a distanza </a:t>
            </a:r>
          </a:p>
          <a:p>
            <a:pPr algn="just"/>
            <a:endParaRPr lang="it-IT" dirty="0"/>
          </a:p>
          <a:p>
            <a:pPr marL="342900" indent="-342900" algn="just">
              <a:buFontTx/>
              <a:buChar char="-"/>
            </a:pPr>
            <a:r>
              <a:rPr lang="it-IT" dirty="0"/>
              <a:t>Televisita </a:t>
            </a:r>
            <a:r>
              <a:rPr lang="it-IT" sz="1800" dirty="0"/>
              <a:t>“live” con un sistema di videochiamata (sincrona) o in modalità “store and </a:t>
            </a:r>
            <a:r>
              <a:rPr lang="it-IT" sz="1800" dirty="0" err="1"/>
              <a:t>forward</a:t>
            </a:r>
            <a:r>
              <a:rPr lang="it-IT" sz="1800" dirty="0"/>
              <a:t>”</a:t>
            </a:r>
          </a:p>
          <a:p>
            <a:pPr marL="342900" indent="-342900" algn="just">
              <a:buFontTx/>
              <a:buChar char="-"/>
            </a:pPr>
            <a:r>
              <a:rPr lang="it-IT" dirty="0"/>
              <a:t>Teleconsulto </a:t>
            </a:r>
            <a:r>
              <a:rPr lang="it-IT" sz="1800" dirty="0"/>
              <a:t>due professionisti che collaborano a distanza</a:t>
            </a:r>
            <a:r>
              <a:rPr lang="it-IT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it-IT" dirty="0"/>
              <a:t>Monitoraggio </a:t>
            </a:r>
            <a:r>
              <a:rPr lang="it-IT" sz="1800" dirty="0"/>
              <a:t>a distanza il paziente acquisisce parametri al proprio domicilio</a:t>
            </a:r>
          </a:p>
          <a:p>
            <a:pPr marL="342900" indent="-342900" algn="just">
              <a:buFontTx/>
              <a:buChar char="-"/>
            </a:pPr>
            <a:r>
              <a:rPr lang="it-IT" dirty="0"/>
              <a:t>Teleassistenza </a:t>
            </a:r>
            <a:r>
              <a:rPr lang="it-IT" sz="1800" dirty="0"/>
              <a:t>supporto da remoto alle persone fragili, alla disabilità</a:t>
            </a:r>
          </a:p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rgbClr val="FF0000"/>
                </a:solidFill>
              </a:rPr>
              <a:t>Necessità di implementazioni che a vario livello facilitino e permettano lo sviluppo di un modo diverso di fare assistenza </a:t>
            </a:r>
          </a:p>
          <a:p>
            <a:pPr algn="just"/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Strumenti Amministrativo/Politici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Diffusione di supporti tecnici </a:t>
            </a:r>
          </a:p>
          <a:p>
            <a:pPr algn="just"/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Dispositivi diagnostici erogabili a distanza</a:t>
            </a:r>
          </a:p>
        </p:txBody>
      </p:sp>
    </p:spTree>
    <p:extLst>
      <p:ext uri="{BB962C8B-B14F-4D97-AF65-F5344CB8AC3E}">
        <p14:creationId xmlns:p14="http://schemas.microsoft.com/office/powerpoint/2010/main" val="3797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998ED-1EC5-4878-9D22-0DCEEEB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3225D-8FA6-4AD3-BECA-F87FA3FE2B44}" type="datetime3">
              <a:rPr lang="it-IT" smtClean="0"/>
              <a:pPr>
                <a:defRPr/>
              </a:pPr>
              <a:t>lug. ’20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FF79D56-3030-42CA-9358-87E8F957A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7" y="136524"/>
            <a:ext cx="2286970" cy="1689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B1A66E3-8BE5-48F0-9B7F-5F093553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3" y="0"/>
            <a:ext cx="5891180" cy="32566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FDAF8B-9777-4B8B-8A13-72DF86765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3" y="3324685"/>
            <a:ext cx="5414612" cy="34137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97E2A7-1EB7-42C8-B25E-AF69C56A9D99}"/>
              </a:ext>
            </a:extLst>
          </p:cNvPr>
          <p:cNvSpPr txBox="1"/>
          <p:nvPr/>
        </p:nvSpPr>
        <p:spPr>
          <a:xfrm>
            <a:off x="5253038" y="3582323"/>
            <a:ext cx="3797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La creazione di un sistema di telemedicina deve prevedere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Protocollo amministrativo legato al SSN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Percorso assistenziale specifico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Una interfaccia tecnica tra medico e paziente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srgbClr val="0070C0"/>
                </a:solidFill>
              </a:rPr>
              <a:t>Una  normativa legale legata al consenso e al trattamento dei dati</a:t>
            </a:r>
          </a:p>
        </p:txBody>
      </p:sp>
    </p:spTree>
    <p:extLst>
      <p:ext uri="{BB962C8B-B14F-4D97-AF65-F5344CB8AC3E}">
        <p14:creationId xmlns:p14="http://schemas.microsoft.com/office/powerpoint/2010/main" val="37418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65760" y="206992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Gli strumenti amministrativo politici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6C25B27-3E62-44F4-8EA0-FF4D247464B5}"/>
              </a:ext>
            </a:extLst>
          </p:cNvPr>
          <p:cNvSpPr/>
          <p:nvPr/>
        </p:nvSpPr>
        <p:spPr>
          <a:xfrm>
            <a:off x="198120" y="838745"/>
            <a:ext cx="868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Linee di indirizzo nazionali hanno delineato un quadro strategico nel quale collocare gli ambiti prioritari di applicazione della telemedicina</a:t>
            </a:r>
          </a:p>
          <a:p>
            <a:pPr algn="just"/>
            <a:r>
              <a:rPr lang="it-IT" sz="1800" b="1" dirty="0">
                <a:solidFill>
                  <a:srgbClr val="FF0000"/>
                </a:solidFill>
              </a:rPr>
              <a:t>	Intesa Conferenza Stato-Regioni del 20 febbraio 2014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958B74F-9C7D-47A7-AE06-1E0F3F8BD19F}"/>
              </a:ext>
            </a:extLst>
          </p:cNvPr>
          <p:cNvSpPr/>
          <p:nvPr/>
        </p:nvSpPr>
        <p:spPr>
          <a:xfrm>
            <a:off x="198120" y="2538413"/>
            <a:ext cx="88506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Recepimento negli adempimenti LEA attuato in modo incompleto e solo per alcune regioni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Limitazioni in alcune regioni alla sola pratica della telemedicina in regime privato o di cooperativa o per le prescrizioni del MMG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commissione tecnica </a:t>
            </a:r>
            <a:r>
              <a:rPr lang="it-IT" dirty="0" err="1"/>
              <a:t>parititetica</a:t>
            </a:r>
            <a:r>
              <a:rPr lang="it-IT" dirty="0"/>
              <a:t> istituita nel 2016 ha prodotto documenti che non sono stati per lo più considerati dalle amministrazioni Regionali</a:t>
            </a:r>
          </a:p>
        </p:txBody>
      </p:sp>
    </p:spTree>
    <p:extLst>
      <p:ext uri="{BB962C8B-B14F-4D97-AF65-F5344CB8AC3E}">
        <p14:creationId xmlns:p14="http://schemas.microsoft.com/office/powerpoint/2010/main" val="21963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65760" y="206992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Gli strumenti amministrativo politici – la spinta del COVID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E37FF0-7FA2-4840-A286-317BD86BC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1" y="4039947"/>
            <a:ext cx="2904145" cy="17004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A6E293-E84D-4808-8F48-F845E456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45" y="890176"/>
            <a:ext cx="5108955" cy="16585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589A83-5714-437B-877F-DDB57C084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50" y="2993196"/>
            <a:ext cx="4937760" cy="35806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69D0ED4-F14F-4E45-B5DB-2FEEC0550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1" y="798305"/>
            <a:ext cx="3827469" cy="17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63863C-53F0-48E8-8A01-A2E468E0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53"/>
            <a:ext cx="3770209" cy="27079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ADD2277-660E-4561-B388-EF5E215F2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44" y="804668"/>
            <a:ext cx="4742098" cy="553517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C42F823F-4EC4-4BA3-A49F-CA429872F306}"/>
              </a:ext>
            </a:extLst>
          </p:cNvPr>
          <p:cNvSpPr/>
          <p:nvPr/>
        </p:nvSpPr>
        <p:spPr>
          <a:xfrm>
            <a:off x="172720" y="3811578"/>
            <a:ext cx="3703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Sistemi pensati per pazienti in emergenza COVID e a rischio di infezione ma applicabili in senso più generale per la popolazione fragile </a:t>
            </a:r>
          </a:p>
        </p:txBody>
      </p:sp>
    </p:spTree>
    <p:extLst>
      <p:ext uri="{BB962C8B-B14F-4D97-AF65-F5344CB8AC3E}">
        <p14:creationId xmlns:p14="http://schemas.microsoft.com/office/powerpoint/2010/main" val="39006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019" y="1061299"/>
            <a:ext cx="3990008" cy="258497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520" y="221312"/>
            <a:ext cx="8315961" cy="48064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Sviluppo di sistemi organizzativi di </a:t>
            </a:r>
            <a:r>
              <a:rPr lang="it-IT" b="1" dirty="0" err="1"/>
              <a:t>Technocare</a:t>
            </a:r>
            <a:r>
              <a:rPr lang="it-IT" b="1" dirty="0"/>
              <a:t> Ospedalieri 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5"/>
          </p:nvPr>
        </p:nvSpPr>
        <p:spPr>
          <a:xfrm>
            <a:off x="2621281" y="6271563"/>
            <a:ext cx="2286001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UOC Percorsi e Valutazione Outcome Clinici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0C0B69E-3866-6B43-ABD8-7B2FD5CF9F5A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2900" y="3909059"/>
            <a:ext cx="8553762" cy="2047604"/>
          </a:xfrm>
          <a:prstGeom prst="rect">
            <a:avLst/>
          </a:prstGeom>
        </p:spPr>
        <p:txBody>
          <a:bodyPr wrap="square" rtlCol="0" anchor="t">
            <a:normAutofit fontScale="25000" lnSpcReduction="20000"/>
          </a:bodyPr>
          <a:lstStyle/>
          <a:p>
            <a:pPr algn="just"/>
            <a:r>
              <a:rPr lang="it-IT" sz="9600" b="1" dirty="0"/>
              <a:t>Accedono </a:t>
            </a:r>
            <a:r>
              <a:rPr lang="it-IT" sz="8000" dirty="0">
                <a:solidFill>
                  <a:schemeClr val="tx2"/>
                </a:solidFill>
                <a:latin typeface="+mn-lt"/>
              </a:rPr>
              <a:t>ai servizi di Visita Specialistica e Monitoraggio a distanza i pazienti:</a:t>
            </a:r>
          </a:p>
          <a:p>
            <a:pPr algn="just"/>
            <a:endParaRPr lang="it-IT" sz="7400" dirty="0">
              <a:solidFill>
                <a:schemeClr val="tx2"/>
              </a:solidFill>
              <a:latin typeface="+mn-lt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8000" dirty="0">
                <a:solidFill>
                  <a:schemeClr val="tx2"/>
                </a:solidFill>
              </a:rPr>
              <a:t>dimessi da ricovero ospedaliero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8000" dirty="0">
                <a:solidFill>
                  <a:schemeClr val="tx2"/>
                </a:solidFill>
              </a:rPr>
              <a:t>dimessi da struttura territoriale intermedia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8000" dirty="0">
                <a:solidFill>
                  <a:schemeClr val="tx2"/>
                </a:solidFill>
                <a:latin typeface="+mn-lt"/>
              </a:rPr>
              <a:t>in FUP (DH, ambulatoriale)</a:t>
            </a:r>
          </a:p>
          <a:p>
            <a:pPr lvl="2" algn="just">
              <a:lnSpc>
                <a:spcPct val="150000"/>
              </a:lnSpc>
            </a:pPr>
            <a:endParaRPr lang="it-IT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2900" y="1113765"/>
            <a:ext cx="4564380" cy="2480044"/>
          </a:xfrm>
          <a:prstGeom prst="rect">
            <a:avLst/>
          </a:prstGeom>
        </p:spPr>
        <p:txBody>
          <a:bodyPr wrap="square" rtlCol="0" anchor="t">
            <a:normAutofit/>
          </a:bodyPr>
          <a:lstStyle/>
          <a:p>
            <a:r>
              <a:rPr lang="it-IT" b="1" dirty="0"/>
              <a:t>Quali servizi?</a:t>
            </a:r>
          </a:p>
          <a:p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VIsita Specialistica a distanzA (</a:t>
            </a:r>
            <a:r>
              <a:rPr lang="it-IT" sz="2000" b="1" dirty="0"/>
              <a:t>VISPA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Monitoraggio a Distanza (</a:t>
            </a:r>
            <a:r>
              <a:rPr lang="it-IT" sz="2000" b="1" dirty="0"/>
              <a:t>MoDi</a:t>
            </a:r>
            <a:r>
              <a:rPr lang="it-IT" sz="2000" dirty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2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44FCD01-FC4C-4ABB-9E25-611319B0C79A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0C0B69E-3866-6B43-ABD8-7B2FD5CF9F5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49BDB2-BB67-6142-9533-80F3BFF3644B}"/>
              </a:ext>
            </a:extLst>
          </p:cNvPr>
          <p:cNvSpPr txBox="1"/>
          <p:nvPr/>
        </p:nvSpPr>
        <p:spPr>
          <a:xfrm>
            <a:off x="348493" y="0"/>
            <a:ext cx="8185909" cy="78166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endParaRPr lang="en-GB" sz="2600" dirty="0">
              <a:solidFill>
                <a:srgbClr val="004C97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8000" t="3444" r="668" b="2440"/>
          <a:stretch/>
        </p:blipFill>
        <p:spPr>
          <a:xfrm>
            <a:off x="0" y="836543"/>
            <a:ext cx="9156148" cy="54557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E527A4-D090-4BE3-A3E0-96F9960F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9" y="67716"/>
            <a:ext cx="851685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65760" y="206992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Diffusione supporti tecnici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15FA79-4A32-4FAA-B3CA-A41015515E31}"/>
              </a:ext>
            </a:extLst>
          </p:cNvPr>
          <p:cNvSpPr/>
          <p:nvPr/>
        </p:nvSpPr>
        <p:spPr>
          <a:xfrm>
            <a:off x="158345" y="1523951"/>
            <a:ext cx="3195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Allo stato attuale l’Italia, purtroppo, ha decenni di ritardo dal punto di vista dello sviluppo digitale: siamo il 24esimo paese su 28 per il DESI, l’indice che misura la digitalizzazione delle nazioni. </a:t>
            </a:r>
          </a:p>
          <a:p>
            <a:pPr algn="just"/>
            <a:endParaRPr lang="it-IT" sz="1800" dirty="0"/>
          </a:p>
          <a:p>
            <a:pPr algn="just"/>
            <a:r>
              <a:rPr lang="it-IT" sz="1800" dirty="0"/>
              <a:t>L’enorme ritardo generale sul digitale ha inevitabili ripercussioni sullo sviluppo della telemedicina nel nostro Paese, e di fatto, ha portato ad un sistema sanitario impreparato da questo punto di vista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6CB88C-C95B-4D10-95A3-90AF9BF1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64" y="1430258"/>
            <a:ext cx="5724295" cy="44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3697AC-8E5B-43DF-9FE0-E3669DC765BF}"/>
              </a:ext>
            </a:extLst>
          </p:cNvPr>
          <p:cNvSpPr txBox="1"/>
          <p:nvPr/>
        </p:nvSpPr>
        <p:spPr>
          <a:xfrm>
            <a:off x="671511" y="271462"/>
            <a:ext cx="7615239" cy="585788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pPr algn="ctr"/>
            <a:r>
              <a:rPr lang="it-IT" sz="2400" dirty="0"/>
              <a:t>L’emergenza COVID e l’assistenza sanitaria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EA2068-D917-444A-8A3B-85D71EA132BF}"/>
              </a:ext>
            </a:extLst>
          </p:cNvPr>
          <p:cNvSpPr txBox="1"/>
          <p:nvPr/>
        </p:nvSpPr>
        <p:spPr>
          <a:xfrm>
            <a:off x="971550" y="1733550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it-IT" sz="2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E374169-CCFB-4DD2-9830-7EAB07EDBE14}"/>
              </a:ext>
            </a:extLst>
          </p:cNvPr>
          <p:cNvSpPr/>
          <p:nvPr/>
        </p:nvSpPr>
        <p:spPr>
          <a:xfrm>
            <a:off x="554829" y="5623054"/>
            <a:ext cx="8229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857C6A4C-CC12-4882-B0C8-B81FBCCE5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303181"/>
              </p:ext>
            </p:extLst>
          </p:nvPr>
        </p:nvGraphicFramePr>
        <p:xfrm>
          <a:off x="740567" y="793841"/>
          <a:ext cx="7931947" cy="546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65760" y="206992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Diffusione supporti tecnic</a:t>
            </a:r>
            <a:r>
              <a:rPr lang="it-IT" dirty="0"/>
              <a:t>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15FA79-4A32-4FAA-B3CA-A41015515E31}"/>
              </a:ext>
            </a:extLst>
          </p:cNvPr>
          <p:cNvSpPr/>
          <p:nvPr/>
        </p:nvSpPr>
        <p:spPr>
          <a:xfrm>
            <a:off x="309880" y="1112471"/>
            <a:ext cx="8392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L’uso di supporti tecnici di controllo/diagnosi a distanza è ancora limitato rispetto a quanto già disponibile in molti altre specialità come per la cardiologia e il controllo delle patologie metaboliche </a:t>
            </a:r>
          </a:p>
          <a:p>
            <a:endParaRPr lang="it-IT" dirty="0"/>
          </a:p>
          <a:p>
            <a:r>
              <a:rPr lang="it-IT" dirty="0"/>
              <a:t>Quali applicabili nella demenza oltre la </a:t>
            </a:r>
            <a:r>
              <a:rPr lang="it-IT" dirty="0" err="1"/>
              <a:t>televisita</a:t>
            </a:r>
            <a:r>
              <a:rPr lang="it-IT" dirty="0"/>
              <a:t>?</a:t>
            </a:r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Mobile </a:t>
            </a:r>
            <a:r>
              <a:rPr lang="it-IT" dirty="0" err="1"/>
              <a:t>Health</a:t>
            </a:r>
            <a:r>
              <a:rPr lang="it-IT" dirty="0"/>
              <a:t>: uso di device che possano monitorare motricità e movimento a distanza, rischio cadute, </a:t>
            </a:r>
            <a:r>
              <a:rPr lang="it-IT" dirty="0" err="1"/>
              <a:t>wandering</a:t>
            </a:r>
            <a:r>
              <a:rPr lang="it-IT" dirty="0"/>
              <a:t>, monitoraggio alimentazione e sonno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Utilizzo di device per monitoraggio a distanza per la riabilitazione cognitiva e motoria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 err="1"/>
              <a:t>Telemonitoraggio</a:t>
            </a:r>
            <a:r>
              <a:rPr lang="it-IT" dirty="0"/>
              <a:t> infermieristico per il controllo delle terapie</a:t>
            </a:r>
          </a:p>
        </p:txBody>
      </p:sp>
    </p:spTree>
    <p:extLst>
      <p:ext uri="{BB962C8B-B14F-4D97-AF65-F5344CB8AC3E}">
        <p14:creationId xmlns:p14="http://schemas.microsoft.com/office/powerpoint/2010/main" val="41674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65760" y="206992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Diagnostica a distanza: quali strumenti e quali modalità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15FA79-4A32-4FAA-B3CA-A41015515E31}"/>
              </a:ext>
            </a:extLst>
          </p:cNvPr>
          <p:cNvSpPr/>
          <p:nvPr/>
        </p:nvSpPr>
        <p:spPr>
          <a:xfrm>
            <a:off x="232093" y="714050"/>
            <a:ext cx="8587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L’emergenza COVID ha reso palese la mancanza di strumenti validati disponibili per la valutazione del disturbo cognitivo a distanza.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Assenza di un modello di riferimento ma possibilità di sviluppare strumenti di screening e batterie somministrabili in remoto 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3E53662-8625-47C2-81E4-F89F9E859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487378"/>
              </p:ext>
            </p:extLst>
          </p:nvPr>
        </p:nvGraphicFramePr>
        <p:xfrm>
          <a:off x="943610" y="3061623"/>
          <a:ext cx="71640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llout: freccia in giù 7">
            <a:extLst>
              <a:ext uri="{FF2B5EF4-FFF2-40B4-BE49-F238E27FC236}">
                <a16:creationId xmlns:a16="http://schemas.microsoft.com/office/drawing/2014/main" id="{01C603DC-DCDB-4985-BE4B-34C46AAC9D80}"/>
              </a:ext>
            </a:extLst>
          </p:cNvPr>
          <p:cNvSpPr/>
          <p:nvPr/>
        </p:nvSpPr>
        <p:spPr>
          <a:xfrm>
            <a:off x="5118100" y="2880029"/>
            <a:ext cx="1432560" cy="980203"/>
          </a:xfrm>
          <a:prstGeom prst="downArrowCallout">
            <a:avLst/>
          </a:prstGeom>
          <a:gradFill>
            <a:gsLst>
              <a:gs pos="60000">
                <a:srgbClr val="FFC000"/>
              </a:gs>
              <a:gs pos="100000">
                <a:schemeClr val="dk1">
                  <a:satMod val="110000"/>
                  <a:lumMod val="100000"/>
                  <a:shade val="100000"/>
                </a:schemeClr>
              </a:gs>
              <a:gs pos="8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Selezione pazienti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F674B010-B108-497F-984D-F5F32E10E806}"/>
              </a:ext>
            </a:extLst>
          </p:cNvPr>
          <p:cNvSpPr/>
          <p:nvPr/>
        </p:nvSpPr>
        <p:spPr>
          <a:xfrm>
            <a:off x="5231750" y="4749892"/>
            <a:ext cx="1361440" cy="980203"/>
          </a:xfrm>
          <a:prstGeom prst="downArrowCallout">
            <a:avLst/>
          </a:prstGeom>
          <a:gradFill>
            <a:gsLst>
              <a:gs pos="58000">
                <a:srgbClr val="FFC000"/>
              </a:gs>
              <a:gs pos="83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Teleconsulto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26B8334-2A00-4C40-8E21-A93591E1A656}"/>
              </a:ext>
            </a:extLst>
          </p:cNvPr>
          <p:cNvGrpSpPr/>
          <p:nvPr/>
        </p:nvGrpSpPr>
        <p:grpSpPr>
          <a:xfrm rot="14230954">
            <a:off x="1539431" y="4875803"/>
            <a:ext cx="625551" cy="379803"/>
            <a:chOff x="1557483" y="1921855"/>
            <a:chExt cx="965572" cy="362946"/>
          </a:xfrm>
          <a:scene3d>
            <a:camera prst="orthographicFront"/>
            <a:lightRig rig="chilly" dir="t"/>
          </a:scene3d>
        </p:grpSpPr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21F76FF2-C873-48C0-A4CD-8C42A37C66FC}"/>
                </a:ext>
              </a:extLst>
            </p:cNvPr>
            <p:cNvSpPr/>
            <p:nvPr/>
          </p:nvSpPr>
          <p:spPr>
            <a:xfrm rot="12824770">
              <a:off x="1557483" y="1921855"/>
              <a:ext cx="965572" cy="362946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344859"/>
                <a:satOff val="-51158"/>
                <a:lumOff val="-20589"/>
                <a:alphaOff val="0"/>
              </a:schemeClr>
            </a:fillRef>
            <a:effectRef idx="0">
              <a:schemeClr val="accent2">
                <a:hueOff val="6344859"/>
                <a:satOff val="-51158"/>
                <a:lumOff val="-20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ccia a destra 4">
              <a:extLst>
                <a:ext uri="{FF2B5EF4-FFF2-40B4-BE49-F238E27FC236}">
                  <a16:creationId xmlns:a16="http://schemas.microsoft.com/office/drawing/2014/main" id="{DE3E43D4-35B0-4FE1-AB2E-894DB9BD27F8}"/>
                </a:ext>
              </a:extLst>
            </p:cNvPr>
            <p:cNvSpPr txBox="1"/>
            <p:nvPr/>
          </p:nvSpPr>
          <p:spPr>
            <a:xfrm rot="23624770">
              <a:off x="1657194" y="2024687"/>
              <a:ext cx="856688" cy="217768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403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851252-A8A5-420A-8D2E-E82104F7D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84D816-7FA9-411C-B355-4515A038D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43AA02-2773-4E23-B30C-35F9142C1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5C08E1-94FB-49B2-B466-7B60A0644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68BB80-CADA-4D4F-A404-21F2FAC6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EFB594-0A7A-49E5-99AF-F37271658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AB0C5D-1844-4685-927B-E636195FA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144A89-671E-4016-B58E-2F676C080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ACEC20-EC5A-4027-8861-98670D3E1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783638-603A-4958-8932-DC911890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B0BEBA-53ED-4655-8A60-4AF1D496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A5B2E9-9D87-4030-80CE-92F1E6DD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2" y="39008"/>
            <a:ext cx="2887372" cy="1021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0EB644-85ED-4CBA-8D58-214D0CBD6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24" y="1060727"/>
            <a:ext cx="2224407" cy="3670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D56320-C2C3-471D-9FEA-9B4B5A859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29" y="1427754"/>
            <a:ext cx="2353971" cy="4271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1999" y="3362325"/>
            <a:ext cx="7991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Valutazione di screening  </a:t>
            </a:r>
            <a:r>
              <a:rPr lang="en-US" dirty="0">
                <a:sym typeface="Wingdings" pitchFamily="2" charset="2"/>
              </a:rPr>
              <a:t>  	</a:t>
            </a:r>
            <a:r>
              <a:rPr lang="en-US" dirty="0" err="1">
                <a:sym typeface="Wingdings" pitchFamily="2" charset="2"/>
              </a:rPr>
              <a:t>validazione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strumenti</a:t>
            </a:r>
            <a:r>
              <a:rPr lang="en-US" dirty="0">
                <a:sym typeface="Wingdings" pitchFamily="2" charset="2"/>
              </a:rPr>
              <a:t> a facile e </a:t>
            </a:r>
            <a:r>
              <a:rPr lang="en-US" dirty="0" err="1">
                <a:sym typeface="Wingdings" pitchFamily="2" charset="2"/>
              </a:rPr>
              <a:t>breve</a:t>
            </a:r>
            <a:r>
              <a:rPr lang="en-US" dirty="0">
                <a:sym typeface="Wingdings" pitchFamily="2" charset="2"/>
              </a:rPr>
              <a:t> 				</a:t>
            </a:r>
            <a:r>
              <a:rPr lang="en-US" dirty="0" err="1">
                <a:sym typeface="Wingdings" pitchFamily="2" charset="2"/>
              </a:rPr>
              <a:t>somministrazione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telefonica</a:t>
            </a:r>
            <a:r>
              <a:rPr lang="en-US" dirty="0">
                <a:sym typeface="Wingdings" pitchFamily="2" charset="2"/>
              </a:rPr>
              <a:t>  	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004C97"/>
                </a:solidFill>
                <a:sym typeface="Wingdings" pitchFamily="2" charset="2"/>
              </a:rPr>
              <a:t>Valutazione di base </a:t>
            </a:r>
            <a:r>
              <a:rPr lang="en-US" dirty="0">
                <a:sym typeface="Wingdings" pitchFamily="2" charset="2"/>
              </a:rPr>
              <a:t> 	</a:t>
            </a:r>
            <a:r>
              <a:rPr lang="en-US" dirty="0" err="1">
                <a:sym typeface="Wingdings" pitchFamily="2" charset="2"/>
              </a:rPr>
              <a:t>valutazioni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standardizzate</a:t>
            </a:r>
            <a:r>
              <a:rPr lang="en-US" dirty="0">
                <a:sym typeface="Wingdings" pitchFamily="2" charset="2"/>
              </a:rPr>
              <a:t> web based </a:t>
            </a:r>
            <a:r>
              <a:rPr lang="en-US" dirty="0" err="1">
                <a:sym typeface="Wingdings" pitchFamily="2" charset="2"/>
              </a:rPr>
              <a:t>operatore</a:t>
            </a:r>
            <a:r>
              <a:rPr lang="en-US" dirty="0">
                <a:sym typeface="Wingdings" pitchFamily="2" charset="2"/>
              </a:rPr>
              <a:t> 				</a:t>
            </a:r>
            <a:r>
              <a:rPr lang="en-US" dirty="0" err="1">
                <a:sym typeface="Wingdings" pitchFamily="2" charset="2"/>
              </a:rPr>
              <a:t>indipendente</a:t>
            </a:r>
            <a:r>
              <a:rPr lang="en-US" dirty="0">
                <a:sym typeface="Wingdings" pitchFamily="2" charset="2"/>
              </a:rPr>
              <a:t> di facile </a:t>
            </a:r>
            <a:r>
              <a:rPr lang="en-US" dirty="0" err="1">
                <a:sym typeface="Wingdings" pitchFamily="2" charset="2"/>
              </a:rPr>
              <a:t>acceso</a:t>
            </a:r>
            <a:r>
              <a:rPr lang="en-US" dirty="0">
                <a:sym typeface="Wingdings" pitchFamily="2" charset="2"/>
              </a:rPr>
              <a:t> in </a:t>
            </a:r>
            <a:r>
              <a:rPr lang="en-US" dirty="0" err="1">
                <a:sym typeface="Wingdings" pitchFamily="2" charset="2"/>
              </a:rPr>
              <a:t>periferia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olidFill>
                  <a:srgbClr val="004C97"/>
                </a:solidFill>
                <a:sym typeface="Wingdings" pitchFamily="2" charset="2"/>
              </a:rPr>
              <a:t>Valutazioni</a:t>
            </a:r>
            <a:r>
              <a:rPr lang="en-US" dirty="0">
                <a:solidFill>
                  <a:srgbClr val="004C97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4C97"/>
                </a:solidFill>
                <a:sym typeface="Wingdings" pitchFamily="2" charset="2"/>
              </a:rPr>
              <a:t>estensive</a:t>
            </a:r>
            <a:r>
              <a:rPr lang="en-US" dirty="0">
                <a:solidFill>
                  <a:srgbClr val="004C97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	</a:t>
            </a:r>
            <a:r>
              <a:rPr lang="en-US" dirty="0" err="1">
                <a:sym typeface="Wingdings" pitchFamily="2" charset="2"/>
              </a:rPr>
              <a:t>Valutazioni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telematiche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somministrabili</a:t>
            </a:r>
            <a:r>
              <a:rPr lang="en-US" dirty="0">
                <a:sym typeface="Wingdings" pitchFamily="2" charset="2"/>
              </a:rPr>
              <a:t> in </a:t>
            </a:r>
            <a:r>
              <a:rPr lang="en-US" dirty="0" err="1">
                <a:sym typeface="Wingdings" pitchFamily="2" charset="2"/>
              </a:rPr>
              <a:t>remoto</a:t>
            </a:r>
            <a:r>
              <a:rPr lang="en-US" dirty="0">
                <a:sym typeface="Wingdings" pitchFamily="2" charset="2"/>
              </a:rPr>
              <a:t> 			</a:t>
            </a:r>
            <a:r>
              <a:rPr lang="en-US" dirty="0" err="1">
                <a:sym typeface="Wingdings" pitchFamily="2" charset="2"/>
              </a:rPr>
              <a:t>operatore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assistite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81300" y="2634734"/>
            <a:ext cx="420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Quali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strumenti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validare</a:t>
            </a:r>
            <a:r>
              <a:rPr lang="en-US" dirty="0">
                <a:solidFill>
                  <a:srgbClr val="FF0000"/>
                </a:solidFill>
              </a:rPr>
              <a:t> per la </a:t>
            </a:r>
            <a:r>
              <a:rPr lang="en-US" dirty="0" err="1">
                <a:solidFill>
                  <a:srgbClr val="FF0000"/>
                </a:solidFill>
              </a:rPr>
              <a:t>diagnosi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997200" y="247650"/>
            <a:ext cx="6149975" cy="1763713"/>
            <a:chOff x="1888" y="156"/>
            <a:chExt cx="3874" cy="111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88" y="156"/>
              <a:ext cx="3874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156"/>
              <a:ext cx="387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91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65760" y="64752"/>
            <a:ext cx="851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L’applicazione di una nuova strategia post COVID nella diagnostica delle demenze: Quali Vantaggi 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75003EDA-8EA1-482D-9C50-AC441B02F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976197"/>
              </p:ext>
            </p:extLst>
          </p:nvPr>
        </p:nvGraphicFramePr>
        <p:xfrm>
          <a:off x="279400" y="949960"/>
          <a:ext cx="86614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FFE075-897E-43B7-A13D-F7FF61E17C83}"/>
              </a:ext>
            </a:extLst>
          </p:cNvPr>
          <p:cNvSpPr txBox="1"/>
          <p:nvPr/>
        </p:nvSpPr>
        <p:spPr>
          <a:xfrm>
            <a:off x="2672080" y="6400800"/>
            <a:ext cx="4282440" cy="457200"/>
          </a:xfrm>
          <a:prstGeom prst="rect">
            <a:avLst/>
          </a:prstGeom>
        </p:spPr>
        <p:txBody>
          <a:bodyPr wrap="square" rtlCol="0" anchor="t">
            <a:normAutofit/>
          </a:bodyPr>
          <a:lstStyle/>
          <a:p>
            <a:r>
              <a:rPr lang="it-IT" sz="2400" dirty="0"/>
              <a:t>Generale riduzione dei costi</a:t>
            </a:r>
          </a:p>
        </p:txBody>
      </p:sp>
    </p:spTree>
    <p:extLst>
      <p:ext uri="{BB962C8B-B14F-4D97-AF65-F5344CB8AC3E}">
        <p14:creationId xmlns:p14="http://schemas.microsoft.com/office/powerpoint/2010/main" val="36570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DA281A-423F-4CD9-A9A5-1239B74E3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DAA56A-5DF6-4306-BC25-76916DC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52DBD5-F32D-4259-8549-2821F6CFB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CDF9D5-1E9F-4091-A909-A3B10A13A32A}"/>
              </a:ext>
            </a:extLst>
          </p:cNvPr>
          <p:cNvSpPr txBox="1"/>
          <p:nvPr/>
        </p:nvSpPr>
        <p:spPr>
          <a:xfrm>
            <a:off x="4914900" y="1262380"/>
            <a:ext cx="2689860" cy="353060"/>
          </a:xfrm>
          <a:prstGeom prst="rect">
            <a:avLst/>
          </a:prstGeom>
        </p:spPr>
        <p:txBody>
          <a:bodyPr wrap="square" rtlCol="0" anchor="t">
            <a:normAutofit fontScale="85000" lnSpcReduction="20000"/>
          </a:bodyPr>
          <a:lstStyle/>
          <a:p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9AFA28-E13D-40D7-8CB7-A0106F6FBDB8}"/>
              </a:ext>
            </a:extLst>
          </p:cNvPr>
          <p:cNvSpPr/>
          <p:nvPr/>
        </p:nvSpPr>
        <p:spPr>
          <a:xfrm>
            <a:off x="314960" y="85638"/>
            <a:ext cx="851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Cosa ci aspetta?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A15FA79-4A32-4FAA-B3CA-A41015515E31}"/>
              </a:ext>
            </a:extLst>
          </p:cNvPr>
          <p:cNvSpPr/>
          <p:nvPr/>
        </p:nvSpPr>
        <p:spPr>
          <a:xfrm>
            <a:off x="228600" y="1096625"/>
            <a:ext cx="878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L’emergenza COVID ha dato un’accelerazione straordinaria sia dal punto di vista amministrativo che tecnologico che scientifico ai sistemi di assistenza a distanza il cui patrimonio potrebbe essere diffuso ad altri ambiti medici durante e dopo la Pandemia  </a:t>
            </a:r>
          </a:p>
          <a:p>
            <a:endParaRPr lang="it-IT" sz="2000" dirty="0"/>
          </a:p>
          <a:p>
            <a:r>
              <a:rPr lang="it-IT" sz="2000" dirty="0"/>
              <a:t>Rimane molto lavoro da fare a livello amministrativo e tecnologico per la diffusione degli strumenti a disposizione  e a livello scientifico per la produzione di nuovi strumenti di valutazione specialistica a distanza</a:t>
            </a:r>
          </a:p>
          <a:p>
            <a:endParaRPr lang="it-IT" sz="2000" dirty="0"/>
          </a:p>
          <a:p>
            <a:r>
              <a:rPr lang="it-IT" sz="2000" dirty="0"/>
              <a:t>Rimangono da affrontare numerose criticità in particolare la validazione dei singoli strumenti e la validazione dell’efficacia del modello in toto e la regolamentazione del quadro normativo.</a:t>
            </a:r>
          </a:p>
          <a:p>
            <a:endParaRPr lang="it-IT" sz="2000" dirty="0"/>
          </a:p>
          <a:p>
            <a:r>
              <a:rPr lang="it-IT" sz="2000" dirty="0"/>
              <a:t>Particolare attenzione dovranno avere le considerazione bioetiche sulla diffusione dei dati sensibili, la protezione in rete degli stessi e le ricadute sulla responsabilità professionali nell’ambito di tale attività</a:t>
            </a:r>
          </a:p>
        </p:txBody>
      </p:sp>
    </p:spTree>
    <p:extLst>
      <p:ext uri="{BB962C8B-B14F-4D97-AF65-F5344CB8AC3E}">
        <p14:creationId xmlns:p14="http://schemas.microsoft.com/office/powerpoint/2010/main" val="38072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C05C62-855D-4DA3-B1C4-78B80010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Grazie dell’attenzione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F17524-915D-47BD-ACD8-6D4E0EDCA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6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4F16A-9605-4FDF-AAB6-A7BD0487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0D9DA8-A935-4C07-A9D4-3513890B7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12764-B954-440B-B07B-C489E541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9B710-5203-47D1-AEDB-3FED68216B43}" type="datetime3">
              <a:rPr lang="it-IT" smtClean="0"/>
              <a:pPr>
                <a:defRPr/>
              </a:pPr>
              <a:t>lug. ’20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528C94-0214-415B-86BB-FE1CACC1049B}"/>
              </a:ext>
            </a:extLst>
          </p:cNvPr>
          <p:cNvSpPr txBox="1"/>
          <p:nvPr/>
        </p:nvSpPr>
        <p:spPr>
          <a:xfrm>
            <a:off x="571913" y="252412"/>
            <a:ext cx="8134765" cy="6302445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it-IT" dirty="0"/>
              <a:t> Inoltre, la chiusura dei luoghi di assistenza sanitaria e sociale, </a:t>
            </a:r>
          </a:p>
          <a:p>
            <a:r>
              <a:rPr lang="it-IT" dirty="0"/>
              <a:t>come gli ambulatori medici, </a:t>
            </a:r>
          </a:p>
          <a:p>
            <a:r>
              <a:rPr lang="it-IT" dirty="0"/>
              <a:t>i caffè Alzheimer e i centri diurni, fa sì che l’accudimento</a:t>
            </a:r>
          </a:p>
          <a:p>
            <a:r>
              <a:rPr lang="it-IT" dirty="0"/>
              <a:t> dei pazienti gravi interamente sui propri familiari </a:t>
            </a:r>
          </a:p>
          <a:p>
            <a:endParaRPr lang="it-IT" sz="2400" dirty="0"/>
          </a:p>
          <a:p>
            <a:r>
              <a:rPr lang="it-IT" dirty="0"/>
              <a:t> </a:t>
            </a:r>
            <a:r>
              <a:rPr lang="it-IT" b="1" dirty="0"/>
              <a:t>Non alterare i ritmi sonno veglia</a:t>
            </a:r>
            <a:r>
              <a:rPr lang="it-IT" dirty="0"/>
              <a:t>, mantenendo le abitudini del mattino: </a:t>
            </a:r>
          </a:p>
          <a:p>
            <a:r>
              <a:rPr lang="it-IT" dirty="0"/>
              <a:t>dall’ora del risveglio, alla colazione, dall’igiene personale e all’abbigliamento. </a:t>
            </a:r>
          </a:p>
          <a:p>
            <a:r>
              <a:rPr lang="it-IT" dirty="0"/>
              <a:t>Non rimanere in pigiama per tutto il giorno.</a:t>
            </a:r>
            <a:br>
              <a:rPr lang="it-IT" dirty="0"/>
            </a:br>
            <a:r>
              <a:rPr lang="it-IT" dirty="0"/>
              <a:t>- </a:t>
            </a:r>
            <a:r>
              <a:rPr lang="it-IT" b="1" dirty="0"/>
              <a:t>Approfittare delle tecnologie</a:t>
            </a:r>
            <a:r>
              <a:rPr lang="it-IT" dirty="0"/>
              <a:t> oggi disponibili come le</a:t>
            </a:r>
          </a:p>
          <a:p>
            <a:r>
              <a:rPr lang="it-IT" dirty="0"/>
              <a:t>videochiamate per contattare amici e parenti e magari coloro </a:t>
            </a:r>
          </a:p>
          <a:p>
            <a:r>
              <a:rPr lang="it-IT" dirty="0"/>
              <a:t>che non si ha mai tempo di sentire.</a:t>
            </a:r>
            <a:br>
              <a:rPr lang="it-IT" dirty="0"/>
            </a:br>
            <a:r>
              <a:rPr lang="it-IT" dirty="0"/>
              <a:t>- </a:t>
            </a:r>
            <a:r>
              <a:rPr lang="it-IT" b="1" dirty="0"/>
              <a:t>Fare attività motoria durante la giornata</a:t>
            </a:r>
            <a:r>
              <a:rPr lang="it-IT" dirty="0"/>
              <a:t>, semplici esercizi, </a:t>
            </a:r>
          </a:p>
          <a:p>
            <a:r>
              <a:rPr lang="it-IT" dirty="0"/>
              <a:t>brevi passeggiate intorno al palazzo o sul terrazzo condominiale </a:t>
            </a:r>
          </a:p>
          <a:p>
            <a:r>
              <a:rPr lang="it-IT" dirty="0"/>
              <a:t>per favorire il relax-</a:t>
            </a:r>
            <a:br>
              <a:rPr lang="it-IT" dirty="0"/>
            </a:br>
            <a:r>
              <a:rPr lang="it-IT" dirty="0"/>
              <a:t>- </a:t>
            </a:r>
            <a:r>
              <a:rPr lang="it-IT" b="1" dirty="0"/>
              <a:t>Recuperare ricordi</a:t>
            </a:r>
            <a:r>
              <a:rPr lang="it-IT" dirty="0"/>
              <a:t> del passato magari attraverso</a:t>
            </a:r>
          </a:p>
          <a:p>
            <a:r>
              <a:rPr lang="it-IT" dirty="0"/>
              <a:t>vecchie fotografie e filmati.</a:t>
            </a:r>
            <a:br>
              <a:rPr lang="it-IT" dirty="0"/>
            </a:br>
            <a:r>
              <a:rPr lang="it-IT" dirty="0"/>
              <a:t>- </a:t>
            </a:r>
            <a:r>
              <a:rPr lang="it-IT" b="1" dirty="0"/>
              <a:t>Coinvolgere</a:t>
            </a:r>
            <a:r>
              <a:rPr lang="it-IT" dirty="0"/>
              <a:t> i pazienti nell’impegno della casa come cucinare, </a:t>
            </a:r>
          </a:p>
          <a:p>
            <a:r>
              <a:rPr lang="it-IT" dirty="0"/>
              <a:t>apparecchiare, riordinare.</a:t>
            </a:r>
            <a:br>
              <a:rPr lang="it-IT" dirty="0"/>
            </a:br>
            <a:r>
              <a:rPr lang="it-IT" dirty="0"/>
              <a:t>- </a:t>
            </a:r>
            <a:r>
              <a:rPr lang="it-IT" b="1" dirty="0"/>
              <a:t>Dedicarsi a hobby</a:t>
            </a:r>
            <a:r>
              <a:rPr lang="it-IT" dirty="0"/>
              <a:t> quali disegnare, cantare, ascoltare musica, </a:t>
            </a:r>
          </a:p>
          <a:p>
            <a:r>
              <a:rPr lang="it-IT" dirty="0"/>
              <a:t>vedere la tv e commentare.</a:t>
            </a:r>
            <a:br>
              <a:rPr lang="it-IT" dirty="0"/>
            </a:br>
            <a:r>
              <a:rPr lang="it-IT" dirty="0"/>
              <a:t>- </a:t>
            </a:r>
            <a:r>
              <a:rPr lang="it-IT" b="1" dirty="0"/>
              <a:t>Pianificare</a:t>
            </a:r>
            <a:r>
              <a:rPr lang="it-IT" dirty="0"/>
              <a:t> un obiettivo della giornata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579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Matrice di assegnazione delle responsabilità VISPA</a:t>
            </a:r>
            <a:endParaRPr lang="en-GB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04206281"/>
              </p:ext>
            </p:extLst>
          </p:nvPr>
        </p:nvGraphicFramePr>
        <p:xfrm>
          <a:off x="646614" y="983505"/>
          <a:ext cx="7850777" cy="5069976"/>
        </p:xfrm>
        <a:graphic>
          <a:graphicData uri="http://schemas.openxmlformats.org/drawingml/2006/table">
            <a:tbl>
              <a:tblPr firstRow="1" firstCol="1" bandRow="1"/>
              <a:tblGrid>
                <a:gridCol w="439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85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Attività</a:t>
                      </a:r>
                      <a:endParaRPr lang="en-GB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Soggetto responsabile</a:t>
                      </a:r>
                      <a:endParaRPr lang="en-GB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Soggetto coinvolto</a:t>
                      </a:r>
                      <a:endParaRPr lang="en-GB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Soggetto informato</a:t>
                      </a:r>
                      <a:endParaRPr lang="en-GB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8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ts val="14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Formazione case/care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UOC PeVOC* / ICT /SITRA 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CASE/CARE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0" algn="ctr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SPECIALISTA</a:t>
                      </a:r>
                      <a:endParaRPr lang="en-GB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76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ts val="14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Dimissione del paziente/ nuovo FUP e verifica criteri di eleggibilità al servizio</a:t>
                      </a: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SPECIALISTA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PAZIENTE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 MANAGER</a:t>
                      </a:r>
                      <a:endParaRPr lang="en-GB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232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Verifica del possesso dei requisiti tecnologici necessari per l’erogazione del servizio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Informazione sugli aspetti amministrativi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Raccolta consenso al trattamento dei dati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Istruzione sull’utilizzo dell’App VISPA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Inserimento appuntamento nell’agenda di lavoro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Verifica collegamento con Recall e prova tecnica con il paziente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Richiesta all’utente dell’invio della documentazione necessaria, verifica della documentazione pervenuta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Verifica che il pagamento al SSN sia stato effettuato, se previsto 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solving eventuali ostacoli intercorsi e reinserimento in slot</a:t>
                      </a: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CASE/CARE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PAZIENTE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SPECIALISTA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0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ts val="14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Pagamento SSN e trasmissione impegnativa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PAZIENTE</a:t>
                      </a:r>
                      <a:endParaRPr lang="en-GB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CASE/CARE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SPECIALISTA</a:t>
                      </a:r>
                      <a:endParaRPr lang="en-GB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63">
                <a:tc>
                  <a:txBody>
                    <a:bodyPr/>
                    <a:lstStyle/>
                    <a:p>
                      <a:pPr marL="171450" marR="0" lvl="0" indent="-171450" algn="just" defTabSz="4572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Raccolta</a:t>
                      </a:r>
                      <a:r>
                        <a:rPr lang="it-IT" sz="11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documentazione clinica eventualmente inviata dal paziente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CASE/CARE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SPECIALISTA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PAZIENTE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5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ts val="14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Visione della documentazione clinica eventualmente pervenuta</a:t>
                      </a:r>
                    </a:p>
                    <a:p>
                      <a:pPr marL="171450" indent="-171450" algn="just">
                        <a:lnSpc>
                          <a:spcPts val="14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Elaborazione referto secondo le normative di riferimento/ piano terapeutico ed eventuale appuntamento successivo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SPECIALISTA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PAZIENTE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8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Download del referto, attraverso App VISPA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PAZIENTE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CASE/CARE MANAGER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SPECIALISTA</a:t>
                      </a:r>
                      <a:endParaRPr lang="en-GB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931" marR="43931" marT="23186" marB="231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44FCD01-FC4C-4ABB-9E25-611319B0C79A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0C0B69E-3866-6B43-ABD8-7B2FD5CF9F5A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46612" y="5974080"/>
            <a:ext cx="4447902" cy="330926"/>
          </a:xfrm>
          <a:prstGeom prst="rect">
            <a:avLst/>
          </a:prstGeom>
        </p:spPr>
        <p:txBody>
          <a:bodyPr wrap="square" rtlCol="0" anchor="t">
            <a:normAutofit/>
          </a:bodyPr>
          <a:lstStyle/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Percorsi e Valutazione Outcome Clinici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44FCD01-FC4C-4ABB-9E25-611319B0C79A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0C0B69E-3866-6B43-ABD8-7B2FD5CF9F5A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49BDB2-BB67-6142-9533-80F3BFF3644B}"/>
              </a:ext>
            </a:extLst>
          </p:cNvPr>
          <p:cNvSpPr txBox="1"/>
          <p:nvPr/>
        </p:nvSpPr>
        <p:spPr>
          <a:xfrm>
            <a:off x="348493" y="207882"/>
            <a:ext cx="8185909" cy="781664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it-IT" sz="2600" dirty="0">
                <a:solidFill>
                  <a:srgbClr val="004C97"/>
                </a:solidFill>
                <a:latin typeface="+mj-lt"/>
              </a:rPr>
              <a:t>Monitoraggio a distanza (MoDi) per i pazienti presi in carico nei PCA della FPG-IRCCS </a:t>
            </a:r>
            <a:endParaRPr lang="en-GB" sz="2600" dirty="0">
              <a:solidFill>
                <a:srgbClr val="004C97"/>
              </a:solidFill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477" t="3933" r="571" b="2714"/>
          <a:stretch/>
        </p:blipFill>
        <p:spPr>
          <a:xfrm>
            <a:off x="44577" y="1556657"/>
            <a:ext cx="9054847" cy="3744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9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CA35FD-9ACF-4DA4-907C-98A3308F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76CEF2-8551-4243-BC42-92415783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A0ABA87-3381-4643-BCC8-976C8DEF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625900"/>
            <a:ext cx="7845722" cy="56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Matrice di assegnazione delle responsabilità MoDi</a:t>
            </a:r>
            <a:endParaRPr lang="en-GB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19360745"/>
              </p:ext>
            </p:extLst>
          </p:nvPr>
        </p:nvGraphicFramePr>
        <p:xfrm>
          <a:off x="304803" y="1486734"/>
          <a:ext cx="8534399" cy="3884532"/>
        </p:xfrm>
        <a:graphic>
          <a:graphicData uri="http://schemas.openxmlformats.org/drawingml/2006/table">
            <a:tbl>
              <a:tblPr firstRow="1" firstCol="1" bandRow="1"/>
              <a:tblGrid>
                <a:gridCol w="4516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733">
                <a:tc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Attività</a:t>
                      </a:r>
                    </a:p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0" marR="8460" marT="84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Soggetto responsabile</a:t>
                      </a:r>
                    </a:p>
                  </a:txBody>
                  <a:tcPr marL="8460" marR="8460" marT="84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Soggetto coinvolto</a:t>
                      </a:r>
                    </a:p>
                  </a:txBody>
                  <a:tcPr marL="8460" marR="8460" marT="84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Soggetto informato</a:t>
                      </a:r>
                    </a:p>
                  </a:txBody>
                  <a:tcPr marL="8460" marR="8460" marT="84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Formazione case/care  manager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UOC PeVOC* / ICT /SITRA 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CASE/CARE MANAGER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34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Dimissione del paziente/ nuovo FUP e verifica criteri di eleggibilità al servizio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CASE/CARE  MANAGER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04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 del possesso dei requisiti tecnologici necessari per l’erogazione del servizio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02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Informazione sugli aspetti amministrativi/responsabilità utilizzo dispositivi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CASE/CARE  MANAGER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02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Raccolta consenso al trattamento dei dati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02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Istruzione sull’utilizzo dispositivi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 che il pagamento del servizio sia stato effettuato, se previsto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6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 solving eventuali ostacoli intercorsi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CENTRALE DI ASCOLTO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Pagamento (se previsto)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CASE/CARE MANAGER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Raccolta documentazione clinica eventualmente inviata dal paziente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CASE/CARE  MANAGER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6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Contatto specialista in caso di allert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CENTRALE DI ASCOLTO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334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Decisione clinica in caso di allert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CENTRALE DI ASCOLTO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Visione della documentazione clinica eventualmente pervenuta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SPECIALISTA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CASE/CASE MANAGER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733"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Contatto paziente per comunicazione decisione clinica a seguito di allert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PAZIENTE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44FCD01-FC4C-4ABB-9E25-611319B0C79A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0C0B69E-3866-6B43-ABD8-7B2FD5CF9F5A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32312" y="5879692"/>
            <a:ext cx="4447902" cy="330926"/>
          </a:xfrm>
          <a:prstGeom prst="rect">
            <a:avLst/>
          </a:prstGeom>
        </p:spPr>
        <p:txBody>
          <a:bodyPr wrap="square" rtlCol="0" anchor="t">
            <a:normAutofit/>
          </a:bodyPr>
          <a:lstStyle/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Percorsi e Valutazione Outcome Clinici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998ED-1EC5-4878-9D22-0DCEEEB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3225D-8FA6-4AD3-BECA-F87FA3FE2B44}" type="datetime3">
              <a:rPr lang="it-IT" smtClean="0"/>
              <a:pPr>
                <a:defRPr/>
              </a:pPr>
              <a:t>lug. ’20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EAFBE6-A656-451F-B1F4-E85DB0D79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46" y="144822"/>
            <a:ext cx="4898716" cy="90642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0F3AD2-9B77-4D55-B3ED-B6F9BBA5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931" y="1023497"/>
            <a:ext cx="7148787" cy="57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85CC93-D094-43EA-A37A-F79C63D4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8A3B54-0FAD-4AFA-B14B-785B9735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0FAF33-3BEF-4B9A-AFCE-4F2277CD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0" y="72694"/>
            <a:ext cx="7121334" cy="15735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875142-DE80-470C-92C4-C1B6C9C6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3" y="1580779"/>
            <a:ext cx="3947242" cy="26033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688574A-5115-4841-A3BB-52B838CF5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05" y="3801348"/>
            <a:ext cx="5001795" cy="30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99136-9224-4F7F-93FD-C7C6B443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5D2BD9-B599-41B1-B9E2-A2E48B3A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6BEAA7-5C0F-462C-9918-C66BE035E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4" y="755268"/>
            <a:ext cx="8000192" cy="53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12764-B954-440B-B07B-C489E541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920" y="5710785"/>
            <a:ext cx="4755170" cy="1004975"/>
          </a:xfrm>
        </p:spPr>
        <p:txBody>
          <a:bodyPr/>
          <a:lstStyle/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i="1" dirty="0">
                <a:solidFill>
                  <a:srgbClr val="FF0000"/>
                </a:solidFill>
                <a:latin typeface="PT Sans"/>
              </a:rPr>
              <a:t>Paolo Francesconi*, Francesco Profili*, Simone Bartolacci*, Benedetta Bellini*, Daniela Balzi**, Alfredo </a:t>
            </a:r>
            <a:r>
              <a:rPr lang="it-IT" i="1" dirty="0" err="1">
                <a:solidFill>
                  <a:srgbClr val="FF0000"/>
                </a:solidFill>
                <a:latin typeface="PT Sans"/>
              </a:rPr>
              <a:t>Zuppiroli</a:t>
            </a:r>
            <a:r>
              <a:rPr lang="it-IT" i="1" dirty="0">
                <a:solidFill>
                  <a:srgbClr val="FF0000"/>
                </a:solidFill>
                <a:latin typeface="PT Sans"/>
              </a:rPr>
              <a:t>*, Piercarlo Ballo**.</a:t>
            </a:r>
            <a:br>
              <a:rPr lang="it-IT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i="1" dirty="0">
                <a:solidFill>
                  <a:srgbClr val="FF0000"/>
                </a:solidFill>
                <a:latin typeface="PT Sans"/>
              </a:rPr>
              <a:t>* ARS Toscana** ASL Toscana </a:t>
            </a:r>
            <a:r>
              <a:rPr lang="it-IT" i="1" dirty="0" err="1">
                <a:solidFill>
                  <a:srgbClr val="FF0000"/>
                </a:solidFill>
                <a:latin typeface="PT Sans"/>
              </a:rPr>
              <a:t>Centro</a:t>
            </a:r>
            <a:r>
              <a:rPr lang="it-IT" dirty="0" err="1">
                <a:solidFill>
                  <a:srgbClr val="FF0000"/>
                </a:solidFill>
              </a:rPr>
              <a:t>na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fig 1 tris">
            <a:extLst>
              <a:ext uri="{FF2B5EF4-FFF2-40B4-BE49-F238E27FC236}">
                <a16:creationId xmlns:a16="http://schemas.microsoft.com/office/drawing/2014/main" id="{86A26814-BBEA-4E9D-B9D8-6EF7D094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07" y="1147216"/>
            <a:ext cx="7257722" cy="45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982900-52DA-4DED-B2D8-729B617E9364}"/>
              </a:ext>
            </a:extLst>
          </p:cNvPr>
          <p:cNvSpPr txBox="1"/>
          <p:nvPr/>
        </p:nvSpPr>
        <p:spPr>
          <a:xfrm>
            <a:off x="485939" y="237447"/>
            <a:ext cx="8067620" cy="881741"/>
          </a:xfrm>
          <a:prstGeom prst="rect">
            <a:avLst/>
          </a:prstGeom>
        </p:spPr>
        <p:txBody>
          <a:bodyPr wrap="square" rtlCol="0" anchor="t">
            <a:norm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Esiste un Razionale per la riduzione dei contatti Ospedalieri di alcune patologie? </a:t>
            </a:r>
          </a:p>
        </p:txBody>
      </p:sp>
    </p:spTree>
    <p:extLst>
      <p:ext uri="{BB962C8B-B14F-4D97-AF65-F5344CB8AC3E}">
        <p14:creationId xmlns:p14="http://schemas.microsoft.com/office/powerpoint/2010/main" val="4586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089A443-BDFD-444F-A215-1D83C0C64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745635"/>
              </p:ext>
            </p:extLst>
          </p:nvPr>
        </p:nvGraphicFramePr>
        <p:xfrm>
          <a:off x="-2380320" y="406400"/>
          <a:ext cx="10828360" cy="600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51EAEC-4B03-4970-9F4F-23F163992DCA}"/>
              </a:ext>
            </a:extLst>
          </p:cNvPr>
          <p:cNvSpPr txBox="1"/>
          <p:nvPr/>
        </p:nvSpPr>
        <p:spPr>
          <a:xfrm>
            <a:off x="4668520" y="3952240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971D7E5-7D39-40F8-8619-AE53FAC0E916}"/>
              </a:ext>
            </a:extLst>
          </p:cNvPr>
          <p:cNvSpPr/>
          <p:nvPr/>
        </p:nvSpPr>
        <p:spPr>
          <a:xfrm>
            <a:off x="6253480" y="1056640"/>
            <a:ext cx="1683458" cy="830997"/>
          </a:xfrm>
          <a:prstGeom prst="rect">
            <a:avLst/>
          </a:prstGeom>
          <a:solidFill>
            <a:srgbClr val="D9D9D9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Ritardo diagnostico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51D36D6-4AD8-49D4-9CE4-A7F8F74818FC}"/>
              </a:ext>
            </a:extLst>
          </p:cNvPr>
          <p:cNvSpPr/>
          <p:nvPr/>
        </p:nvSpPr>
        <p:spPr>
          <a:xfrm>
            <a:off x="6253480" y="3089701"/>
            <a:ext cx="1683458" cy="830997"/>
          </a:xfrm>
          <a:prstGeom prst="rect">
            <a:avLst/>
          </a:prstGeom>
          <a:solidFill>
            <a:srgbClr val="D9D9D9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Ritardo terapeutico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A530546-A4D0-4019-ADA9-B08F0CB31CAB}"/>
              </a:ext>
            </a:extLst>
          </p:cNvPr>
          <p:cNvSpPr/>
          <p:nvPr/>
        </p:nvSpPr>
        <p:spPr>
          <a:xfrm>
            <a:off x="6253480" y="4716810"/>
            <a:ext cx="1683458" cy="1569660"/>
          </a:xfrm>
          <a:prstGeom prst="rect">
            <a:avLst/>
          </a:prstGeom>
          <a:solidFill>
            <a:srgbClr val="D9D9D9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Ritardo nella gestione dello stress</a:t>
            </a:r>
          </a:p>
        </p:txBody>
      </p:sp>
    </p:spTree>
    <p:extLst>
      <p:ext uri="{BB962C8B-B14F-4D97-AF65-F5344CB8AC3E}">
        <p14:creationId xmlns:p14="http://schemas.microsoft.com/office/powerpoint/2010/main" val="45519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88BDF-5E47-4EA8-8CE3-6CCD7763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F788BDF-5E47-4EA8-8CE3-6CCD7763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F788BDF-5E47-4EA8-8CE3-6CCD7763A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F788BDF-5E47-4EA8-8CE3-6CCD7763A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E4027-7098-426B-B6C5-8C58FD86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E6E4027-7098-426B-B6C5-8C58FD86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E6E4027-7098-426B-B6C5-8C58FD86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E6E4027-7098-426B-B6C5-8C58FD861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72F55-78AE-4FBC-B228-BCF2D09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5672F55-78AE-4FBC-B228-BCF2D09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5672F55-78AE-4FBC-B228-BCF2D09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5672F55-78AE-4FBC-B228-BCF2D09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47772-1129-430B-B918-9F98A916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6247772-1129-430B-B918-9F98A916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6247772-1129-430B-B918-9F98A9166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6247772-1129-430B-B918-9F98A9166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5D0BC-E475-48F6-A309-1BC63AB2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215D0BC-E475-48F6-A309-1BC63AB2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215D0BC-E475-48F6-A309-1BC63AB2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215D0BC-E475-48F6-A309-1BC63AB2A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E7736-1DC9-46AD-A85B-3D955D04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77E7736-1DC9-46AD-A85B-3D955D04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177E7736-1DC9-46AD-A85B-3D955D04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177E7736-1DC9-46AD-A85B-3D955D04B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4C4177-D35F-4AB9-BB99-5AA8C0C8C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04C4177-D35F-4AB9-BB99-5AA8C0C8C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04C4177-D35F-4AB9-BB99-5AA8C0C8C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04C4177-D35F-4AB9-BB99-5AA8C0C8C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B5CD68-DA89-4800-9F50-BA32046EA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6B5CD68-DA89-4800-9F50-BA32046EA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6B5CD68-DA89-4800-9F50-BA32046EA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A6B5CD68-DA89-4800-9F50-BA32046EA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583EE-D531-4592-BA9B-DD76695A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CB583EE-D531-4592-BA9B-DD76695A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CB583EE-D531-4592-BA9B-DD76695A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2CB583EE-D531-4592-BA9B-DD76695AC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980EE-59B0-41E2-B6C9-AB9084D5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11980EE-59B0-41E2-B6C9-AB9084D5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11980EE-59B0-41E2-B6C9-AB9084D5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11980EE-59B0-41E2-B6C9-AB9084D5D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80F93-FE2C-45F2-9FF2-C87A1D35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57D80F93-FE2C-45F2-9FF2-C87A1D35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7D80F93-FE2C-45F2-9FF2-C87A1D35D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57D80F93-FE2C-45F2-9FF2-C87A1D35D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871FE-9838-44AF-88C1-4D0D1CBAD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D54871FE-9838-44AF-88C1-4D0D1CBAD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D54871FE-9838-44AF-88C1-4D0D1CBAD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D54871FE-9838-44AF-88C1-4D0D1CBAD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7B08F-53F6-4A01-B929-AF9D3DB6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B777B08F-53F6-4A01-B929-AF9D3DB6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B777B08F-53F6-4A01-B929-AF9D3DB6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B777B08F-53F6-4A01-B929-AF9D3DB60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ED296-0B3C-4BEB-AF64-1BB95A00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CE6ED296-0B3C-4BEB-AF64-1BB95A00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E6ED296-0B3C-4BEB-AF64-1BB95A00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CE6ED296-0B3C-4BEB-AF64-1BB95A007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64D73-BC10-41FA-943C-A71B29545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E164D73-BC10-41FA-943C-A71B29545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6E164D73-BC10-41FA-943C-A71B29545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6E164D73-BC10-41FA-943C-A71B29545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22908-4D1F-4776-931E-27FB217E6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FA522908-4D1F-4776-931E-27FB217E6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FA522908-4D1F-4776-931E-27FB217E6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FA522908-4D1F-4776-931E-27FB217E6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FAEB1F-A2E5-4974-89D9-21FFD6383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F6FAEB1F-A2E5-4974-89D9-21FFD6383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F6FAEB1F-A2E5-4974-89D9-21FFD6383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F6FAEB1F-A2E5-4974-89D9-21FFD6383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56C52-DF98-45C4-9337-E3176061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AF056C52-DF98-45C4-9337-E3176061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AF056C52-DF98-45C4-9337-E31760614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AF056C52-DF98-45C4-9337-E31760614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756278-79C2-4D34-A8E5-D2AA7C4E4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7756278-79C2-4D34-A8E5-D2AA7C4E4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7756278-79C2-4D34-A8E5-D2AA7C4E4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07756278-79C2-4D34-A8E5-D2AA7C4E4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0F9C76-C43C-40B0-AB39-775E1A499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DB0F9C76-C43C-40B0-AB39-775E1A499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DB0F9C76-C43C-40B0-AB39-775E1A499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DB0F9C76-C43C-40B0-AB39-775E1A499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32F77-AAA5-4BBD-8C17-E9E7EEC5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4EE32F77-AAA5-4BBD-8C17-E9E7EEC5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4EE32F77-AAA5-4BBD-8C17-E9E7EEC5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4EE32F77-AAA5-4BBD-8C17-E9E7EEC52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86E327-E8D2-40A6-933F-7A77C29A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3386E327-E8D2-40A6-933F-7A77C29A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3386E327-E8D2-40A6-933F-7A77C29A0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3386E327-E8D2-40A6-933F-7A77C29A0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5FF2C-C24C-443E-B1C0-6AE9564C9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D6A5FF2C-C24C-443E-B1C0-6AE9564C9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D6A5FF2C-C24C-443E-B1C0-6AE9564C9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D6A5FF2C-C24C-443E-B1C0-6AE9564C9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4DDDDF-AED9-4762-BE2E-FA6B892B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B04DDDDF-AED9-4762-BE2E-FA6B892B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B04DDDDF-AED9-4762-BE2E-FA6B892B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B04DDDDF-AED9-4762-BE2E-FA6B892B5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9F372-27DE-45DE-9DB5-EE760BA5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2739F372-27DE-45DE-9DB5-EE760BA5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2739F372-27DE-45DE-9DB5-EE760BA5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2739F372-27DE-45DE-9DB5-EE760BA5F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1BB531-7A37-4775-8615-127332DC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D310C-DE57-4E90-981E-C8E145B4345E}" type="datetime3">
              <a:rPr lang="it-IT" smtClean="0"/>
              <a:pPr>
                <a:defRPr/>
              </a:pPr>
              <a:t>lug. ’20</a:t>
            </a:fld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631B29-3FB3-48CE-8CD4-19D16948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AAF6B-E68B-574C-AE0F-6502831421A7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A74811-337E-422D-B5E9-D10398F5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64" y="136524"/>
            <a:ext cx="5117302" cy="18536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EEE7BB-673E-4C5A-8210-C191CBF3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7" y="2493513"/>
            <a:ext cx="8374999" cy="37092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A8756E-BDF8-43E7-9695-87EF9D00068E}"/>
              </a:ext>
            </a:extLst>
          </p:cNvPr>
          <p:cNvSpPr txBox="1"/>
          <p:nvPr/>
        </p:nvSpPr>
        <p:spPr>
          <a:xfrm>
            <a:off x="6000751" y="980110"/>
            <a:ext cx="271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</a:rPr>
              <a:t>Modello  di visita neurologica in remoto</a:t>
            </a:r>
          </a:p>
        </p:txBody>
      </p:sp>
    </p:spTree>
    <p:extLst>
      <p:ext uri="{BB962C8B-B14F-4D97-AF65-F5344CB8AC3E}">
        <p14:creationId xmlns:p14="http://schemas.microsoft.com/office/powerpoint/2010/main" val="41282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C28662932284D86B62BAE5F32EC9E" ma:contentTypeVersion="11" ma:contentTypeDescription="Create a new document." ma:contentTypeScope="" ma:versionID="af39539c3b0082ab28096a07cf072618">
  <xsd:schema xmlns:xsd="http://www.w3.org/2001/XMLSchema" xmlns:xs="http://www.w3.org/2001/XMLSchema" xmlns:p="http://schemas.microsoft.com/office/2006/metadata/properties" xmlns:ns2="a3830daa-c7ac-4030-b48f-7e976a3f26ad" xmlns:ns3="f6335309-85ab-4291-b50a-849da15c4aec" targetNamespace="http://schemas.microsoft.com/office/2006/metadata/properties" ma:root="true" ma:fieldsID="9c13f4e391b3f4dafee2b8e19e0651f1" ns2:_="" ns3:_="">
    <xsd:import namespace="a3830daa-c7ac-4030-b48f-7e976a3f26ad"/>
    <xsd:import namespace="f6335309-85ab-4291-b50a-849da15c4a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30daa-c7ac-4030-b48f-7e976a3f2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35309-85ab-4291-b50a-849da15c4a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0A06E8-C988-4F86-96EF-ED97835E68C5}"/>
</file>

<file path=customXml/itemProps2.xml><?xml version="1.0" encoding="utf-8"?>
<ds:datastoreItem xmlns:ds="http://schemas.openxmlformats.org/officeDocument/2006/customXml" ds:itemID="{47A3B97D-1722-4A7C-8953-49550AA57820}"/>
</file>

<file path=customXml/itemProps3.xml><?xml version="1.0" encoding="utf-8"?>
<ds:datastoreItem xmlns:ds="http://schemas.openxmlformats.org/officeDocument/2006/customXml" ds:itemID="{CFBBB24C-BA35-4DD8-8A61-3AD3818A96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1778</Words>
  <Application>Microsoft Office PowerPoint</Application>
  <PresentationFormat>Presentazione su schermo (4:3)</PresentationFormat>
  <Paragraphs>296</Paragraphs>
  <Slides>30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PT Sans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Sviluppo di sistemi organizzativi di Technocare Ospedalieri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</vt:lpstr>
      <vt:lpstr>Presentazione standard di PowerPoint</vt:lpstr>
      <vt:lpstr>Presentazione standard di PowerPoint</vt:lpstr>
      <vt:lpstr>Matrice di assegnazione delle responsabilità VISPA</vt:lpstr>
      <vt:lpstr>Presentazione standard di PowerPoint</vt:lpstr>
      <vt:lpstr>Matrice di assegnazione delle responsabilità MoDi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</dc:creator>
  <cp:lastModifiedBy>Cerbai, Riccardo</cp:lastModifiedBy>
  <cp:revision>436</cp:revision>
  <cp:lastPrinted>2020-04-23T09:23:29Z</cp:lastPrinted>
  <dcterms:created xsi:type="dcterms:W3CDTF">2014-03-31T10:28:36Z</dcterms:created>
  <dcterms:modified xsi:type="dcterms:W3CDTF">2020-07-03T09:28:11Z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0x0101009D8C28662932284D86B62BAE5F32EC9E</vt:lpwstr>
  </property>
</Properties>
</file>